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5" r:id="rId7"/>
    <p:sldId id="269" r:id="rId8"/>
    <p:sldId id="264" r:id="rId9"/>
    <p:sldId id="266" r:id="rId10"/>
    <p:sldId id="268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6" r:id="rId24"/>
    <p:sldId id="283" r:id="rId25"/>
    <p:sldId id="284" r:id="rId26"/>
    <p:sldId id="285" r:id="rId27"/>
    <p:sldId id="282" r:id="rId28"/>
  </p:sldIdLst>
  <p:sldSz cx="12192000" cy="6858000"/>
  <p:notesSz cx="6858000" cy="9144000"/>
  <p:embeddedFontLst>
    <p:embeddedFont>
      <p:font typeface="210 공중전화 B" panose="02020603020101020101" pitchFamily="18" charset="-127"/>
      <p:regular r:id="rId30"/>
    </p:embeddedFont>
    <p:embeddedFont>
      <p:font typeface="210 공중전화 L" panose="02020603020101020101" pitchFamily="18" charset="-127"/>
      <p:regular r:id="rId31"/>
    </p:embeddedFont>
    <p:embeddedFont>
      <p:font typeface="210 공중전화 R" panose="02020603020101020101" pitchFamily="18" charset="-127"/>
      <p:regular r:id="rId32"/>
    </p:embeddedFont>
    <p:embeddedFont>
      <p:font typeface="G마켓 산스 Bold" panose="02000000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1CF"/>
    <a:srgbClr val="FF9166"/>
    <a:srgbClr val="FFB293"/>
    <a:srgbClr val="FFEDA0"/>
    <a:srgbClr val="3075B7"/>
    <a:srgbClr val="DCE9D5"/>
    <a:srgbClr val="E6F3FC"/>
    <a:srgbClr val="F0E5DC"/>
    <a:srgbClr val="F8E6D0"/>
    <a:srgbClr val="D4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74590" autoAdjust="0"/>
  </p:normalViewPr>
  <p:slideViewPr>
    <p:cSldViewPr snapToGrid="0" showGuides="1">
      <p:cViewPr>
        <p:scale>
          <a:sx n="50" d="100"/>
          <a:sy n="50" d="100"/>
        </p:scale>
        <p:origin x="1694" y="158"/>
      </p:cViewPr>
      <p:guideLst>
        <p:guide orient="horz" pos="414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A805B-54E1-41AD-BEDF-5E32DACC958E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1E1A5-96A4-4ABE-BF8A-9958DE312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7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 </a:t>
            </a:r>
            <a:r>
              <a:rPr lang="ko-KR" altLang="en-US" dirty="0"/>
              <a:t>심장이 </a:t>
            </a:r>
            <a:r>
              <a:rPr lang="ko-KR" altLang="en-US" dirty="0" err="1"/>
              <a:t>바운스바운스</a:t>
            </a:r>
            <a:r>
              <a:rPr lang="ko-KR" altLang="en-US" dirty="0"/>
              <a:t> 프로젝트 발표를 맡은 손보경 이영주입니다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목차는 개발 동기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마지막 구현으로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6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ECG </a:t>
            </a:r>
            <a:r>
              <a:rPr lang="ko-KR" altLang="en-US" dirty="0"/>
              <a:t>데이터를 어떻게 유용하게 활용할까 고민하던 중</a:t>
            </a:r>
            <a:r>
              <a:rPr lang="en-US" altLang="ko-KR" dirty="0"/>
              <a:t>, </a:t>
            </a:r>
            <a:r>
              <a:rPr lang="ko-KR" altLang="en-US" dirty="0"/>
              <a:t>스트레스 측정이 가능하다는 것을 알게 되었고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학습 시켜 스트레스를 측정할 수 있는 </a:t>
            </a:r>
            <a:r>
              <a:rPr lang="en-US" altLang="ko-KR" dirty="0"/>
              <a:t>ECG </a:t>
            </a:r>
            <a:r>
              <a:rPr lang="ko-KR" altLang="en-US" dirty="0"/>
              <a:t>앱을 만들면 재밌겠다</a:t>
            </a:r>
            <a:r>
              <a:rPr lang="en-US" altLang="ko-KR" dirty="0"/>
              <a:t>!</a:t>
            </a:r>
            <a:r>
              <a:rPr lang="ko-KR" altLang="en-US" dirty="0"/>
              <a:t>는 생각을 가지고 만들게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8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어플의 전체 </a:t>
            </a:r>
            <a:r>
              <a:rPr lang="ko-KR" altLang="en-US" dirty="0" err="1"/>
              <a:t>구상도입니다</a:t>
            </a:r>
            <a:r>
              <a:rPr lang="en-US" altLang="ko-KR" dirty="0"/>
              <a:t>. </a:t>
            </a:r>
            <a:r>
              <a:rPr lang="ko-KR" altLang="en-US" dirty="0" err="1"/>
              <a:t>아두이노에서</a:t>
            </a:r>
            <a:r>
              <a:rPr lang="ko-KR" altLang="en-US" dirty="0"/>
              <a:t> 받은 데이터를 블루투스로 보내고</a:t>
            </a:r>
            <a:r>
              <a:rPr lang="en-US" altLang="ko-KR" dirty="0"/>
              <a:t>, </a:t>
            </a:r>
            <a:r>
              <a:rPr lang="ko-KR" altLang="en-US" dirty="0"/>
              <a:t>이를 활용하여 안드로이드에서는 그래프</a:t>
            </a:r>
            <a:r>
              <a:rPr lang="en-US" altLang="ko-KR" dirty="0"/>
              <a:t>, BPM  / API</a:t>
            </a:r>
            <a:r>
              <a:rPr lang="ko-KR" altLang="en-US" dirty="0"/>
              <a:t>에서는 스트레스 측정을 하게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아이디 패스워드는 </a:t>
            </a:r>
            <a:r>
              <a:rPr lang="en-US" altLang="ko-KR" dirty="0"/>
              <a:t>DB</a:t>
            </a:r>
            <a:r>
              <a:rPr lang="ko-KR" altLang="en-US" dirty="0"/>
              <a:t>로 넘어가서 유저 키에 저장이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처음 깔게 되면</a:t>
            </a:r>
            <a:r>
              <a:rPr lang="en-US" altLang="ko-KR" dirty="0"/>
              <a:t>, </a:t>
            </a:r>
            <a:r>
              <a:rPr lang="ko-KR" altLang="en-US" dirty="0" err="1"/>
              <a:t>로그인액티비티가</a:t>
            </a:r>
            <a:r>
              <a:rPr lang="ko-KR" altLang="en-US" dirty="0"/>
              <a:t> 보이게 되고</a:t>
            </a:r>
            <a:r>
              <a:rPr lang="en-US" altLang="ko-KR" dirty="0"/>
              <a:t>, </a:t>
            </a:r>
            <a:r>
              <a:rPr lang="ko-KR" altLang="en-US" dirty="0"/>
              <a:t>이미 폰에서 로그인한 기록이 있다면 곧장 메인 액티비티로 넘어가게 됩니다</a:t>
            </a:r>
            <a:r>
              <a:rPr lang="en-US" altLang="ko-KR" dirty="0"/>
              <a:t>. </a:t>
            </a:r>
            <a:r>
              <a:rPr lang="ko-KR" altLang="en-US" dirty="0"/>
              <a:t>구글 </a:t>
            </a:r>
            <a:r>
              <a:rPr lang="en-US" altLang="ko-KR" dirty="0"/>
              <a:t>API</a:t>
            </a:r>
            <a:r>
              <a:rPr lang="ko-KR" altLang="en-US" dirty="0"/>
              <a:t>를 통해서 곧장 구글 로그인을 할 수 있도록 하게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4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저희의 핵심이라고 볼 수 있는 시그널 액티비티입니다</a:t>
            </a:r>
            <a:r>
              <a:rPr lang="en-US" altLang="ko-KR" dirty="0"/>
              <a:t>. </a:t>
            </a:r>
            <a:r>
              <a:rPr lang="ko-KR" altLang="en-US" dirty="0"/>
              <a:t>블루투스 스위치</a:t>
            </a:r>
            <a:r>
              <a:rPr lang="en-US" altLang="ko-KR" dirty="0"/>
              <a:t>, </a:t>
            </a:r>
            <a:r>
              <a:rPr lang="ko-KR" altLang="en-US" dirty="0" err="1"/>
              <a:t>서치버튼</a:t>
            </a:r>
            <a:r>
              <a:rPr lang="en-US" altLang="ko-KR" dirty="0"/>
              <a:t>, </a:t>
            </a:r>
            <a:r>
              <a:rPr lang="ko-KR" altLang="en-US" dirty="0"/>
              <a:t>그래프와 텍스트</a:t>
            </a:r>
            <a:r>
              <a:rPr lang="en-US" altLang="ko-KR" dirty="0"/>
              <a:t>, </a:t>
            </a:r>
            <a:r>
              <a:rPr lang="ko-KR" altLang="en-US" dirty="0" err="1"/>
              <a:t>리시브엔그래프</a:t>
            </a:r>
            <a:r>
              <a:rPr lang="ko-KR" altLang="en-US" dirty="0"/>
              <a:t> 버튼으로 이루어져 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4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블루투스 스위치를 통해서 블루투스 전원을 키고</a:t>
            </a:r>
            <a:r>
              <a:rPr lang="en-US" altLang="ko-KR" dirty="0"/>
              <a:t>, </a:t>
            </a:r>
            <a:r>
              <a:rPr lang="ko-KR" altLang="en-US" dirty="0" err="1"/>
              <a:t>서치</a:t>
            </a:r>
            <a:r>
              <a:rPr lang="ko-KR" altLang="en-US" dirty="0"/>
              <a:t> 버튼을 통해서 블루투스 기기를 검색하고 아래 리스트 뷰에 출력하게 됩니다</a:t>
            </a:r>
            <a:r>
              <a:rPr lang="en-US" altLang="ko-KR" dirty="0"/>
              <a:t>. </a:t>
            </a:r>
            <a:r>
              <a:rPr lang="ko-KR" altLang="en-US" dirty="0"/>
              <a:t>알맞은 블루투스 기기와 </a:t>
            </a:r>
            <a:r>
              <a:rPr lang="ko-KR" altLang="en-US" dirty="0" err="1"/>
              <a:t>페어링한</a:t>
            </a:r>
            <a:r>
              <a:rPr lang="ko-KR" altLang="en-US" dirty="0"/>
              <a:t> 후 데이터를 전송 받게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67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그후 </a:t>
            </a:r>
            <a:r>
              <a:rPr lang="ko-KR" altLang="en-US" dirty="0" err="1"/>
              <a:t>커넥티드</a:t>
            </a:r>
            <a:r>
              <a:rPr lang="ko-KR" altLang="en-US" dirty="0"/>
              <a:t> 스레드를 통해 </a:t>
            </a:r>
            <a:r>
              <a:rPr lang="ko-KR" altLang="en-US" dirty="0" err="1"/>
              <a:t>아두이노</a:t>
            </a:r>
            <a:r>
              <a:rPr lang="ko-KR" altLang="en-US" dirty="0"/>
              <a:t> 블루투스와 통신하여 데이터를 받아오고</a:t>
            </a:r>
            <a:r>
              <a:rPr lang="en-US" altLang="ko-KR" dirty="0"/>
              <a:t>, </a:t>
            </a:r>
            <a:r>
              <a:rPr lang="ko-KR" altLang="en-US" dirty="0"/>
              <a:t>다 받아온다면 그래프 스레드를 통해 그래프를 그리게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레코드액티비티입니다</a:t>
            </a:r>
            <a:r>
              <a:rPr lang="en-US" altLang="ko-KR" dirty="0"/>
              <a:t>. </a:t>
            </a:r>
            <a:r>
              <a:rPr lang="ko-KR" altLang="en-US" dirty="0"/>
              <a:t>레코드 액티비티는 이번 주에 측정한 데이터를 확인할 수 있고</a:t>
            </a:r>
            <a:r>
              <a:rPr lang="en-US" altLang="ko-KR" dirty="0"/>
              <a:t>, </a:t>
            </a:r>
            <a:r>
              <a:rPr lang="ko-KR" altLang="en-US" dirty="0"/>
              <a:t>버튼을 누르게 된다면 그래프를 다시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E1A5-96A4-4ABE-BF8A-9958DE3122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3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053E3-FA4A-8712-97C6-A2C1FF334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4F140D-3DB1-AAC2-5822-EC535AC18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612CD-2DE8-6F48-99CD-DCF6A17C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30E8C-F59E-2A45-FE21-3C016BE5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09A56-7A2E-9DEE-6B5C-F3438290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43FE-03BD-E62D-8B44-09A3AE01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8AD627-D5C7-E927-247A-A450F58A2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E7ED5-B8F7-793E-3832-CC4D8FB0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A0702-5600-36E6-F851-D23758F3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5521E-E7D7-2F5B-F5A3-1F042148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1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842D01-B14C-7C26-B7A2-C5B721574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4A1819-FD97-2EBB-F747-DA833A053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EFAE8-51CB-379C-0C3B-BE21D1A0F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9E183-EB9D-F2A2-C2A6-007E5602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90CD7-8A5C-DD78-C6FE-A69EE591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2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29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7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9DA3F-7906-6E00-D0A2-F8400BFA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8B6CE-3084-D7DE-D3EF-6A802CE7C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C07C0-25C9-4E7C-D988-C3860927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5701A-5CD1-ED61-D1BF-BB0AE850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202C0-5CF9-69BD-04BF-5FAEEB49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6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31E4B-D029-FAED-C0FB-FB5647F0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2B33E-CC20-220A-31D1-64AEFD06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B9D52-47AF-3DA9-E442-E8128BF8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A1B57-4039-CD0C-1C9A-36C7C55B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45E72-5987-637D-BF6C-7E6394A1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9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1BE5D-FF57-FDE4-E9D0-486D26A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D7372-3639-C5EB-1B3F-F647587C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B7836-E710-FC6B-FC54-92FEEB897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516E4-F9F9-2B2B-7AE0-A60B8B2B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00C2D3-8630-6C32-193A-8DFE55E2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86735-81F3-7583-5A9C-3FFF35E0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5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E3587-C1D6-B8EC-36E9-81229D68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8D657-7C68-9D05-BFA7-9701DD1B0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745ED-E655-72AD-10DA-1A753B7B0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493E9E-C247-9009-C52E-56CBF6A3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55774A-417A-DF5A-512A-E45E8ACA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6292B5-4D81-B375-7B22-CCBB414A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5EBF0B-7AD9-5487-0584-F58BEB34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46DEB3-7278-1B06-6D1E-5A8063B8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7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64483-6A99-4FAE-61CB-2B9C53AF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7A70CF-B21F-4213-7845-EE8089ED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93FA6A-071A-A890-C74C-0CD0D2A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56870D-CC82-E4AA-7B53-76FBE07C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7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A11AC6-DCBF-845D-3A03-7B800488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4AF70E-5CCB-4485-C783-807B2C4A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BCA07-6F26-0B9B-8BD7-4C5AC65E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0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3A09-7255-03DC-3F9D-9D882AF8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010FF-91D7-2747-8243-3D195EC2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B0024-E101-88A5-CE0F-15C547965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F0AD8-BDD1-EE93-EBEC-1A5C474E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005AB3-355E-1CDE-2ECA-8AB077C0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AFC0CC-152D-C2B5-11D4-C6E38A9A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95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DB374-48F1-5A45-BF38-95C85C0A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6C204-BD4D-69EF-6CA9-02845C149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9EE39E-0D86-9816-2785-7F0A63ED7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027478-DD23-7052-EB85-43A72A77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791A8-51BB-7437-316A-4CCEC318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6BD1B5-18A2-19DE-9ED7-50484B88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2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A1D0E0-0A51-06F0-0E2E-91CDD0B8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C32EE3-30C1-C6FC-1E27-0DDD509DD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9C7F2-EBF3-DC96-E443-AC1FD371B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90418-F6DD-431B-BD9B-2370C2F51503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DFDB8-6210-7F0F-084A-759FF72C0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22CC5-2D46-D7D5-FAD3-69C09685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11C75-F1CA-4BF0-9ECE-BF956964A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44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DEBCCA-CABE-2BDC-21DF-AF17A82D1DDC}"/>
              </a:ext>
            </a:extLst>
          </p:cNvPr>
          <p:cNvSpPr/>
          <p:nvPr/>
        </p:nvSpPr>
        <p:spPr>
          <a:xfrm>
            <a:off x="2641" y="0"/>
            <a:ext cx="2509521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EB6338-B57E-5732-7715-92BF5DE1B76B}"/>
              </a:ext>
            </a:extLst>
          </p:cNvPr>
          <p:cNvSpPr/>
          <p:nvPr/>
        </p:nvSpPr>
        <p:spPr>
          <a:xfrm>
            <a:off x="4635898" y="0"/>
            <a:ext cx="7556103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44F4FC0-91F5-5ABA-0F66-8054150C2DEA}"/>
              </a:ext>
            </a:extLst>
          </p:cNvPr>
          <p:cNvCxnSpPr>
            <a:cxnSpLocks/>
          </p:cNvCxnSpPr>
          <p:nvPr/>
        </p:nvCxnSpPr>
        <p:spPr>
          <a:xfrm>
            <a:off x="670560" y="3429000"/>
            <a:ext cx="8310880" cy="0"/>
          </a:xfrm>
          <a:prstGeom prst="line">
            <a:avLst/>
          </a:prstGeom>
          <a:ln w="38100">
            <a:solidFill>
              <a:srgbClr val="FF91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D1A76-C3CD-345A-F209-EBF75E129136}"/>
              </a:ext>
            </a:extLst>
          </p:cNvPr>
          <p:cNvSpPr txBox="1"/>
          <p:nvPr/>
        </p:nvSpPr>
        <p:spPr>
          <a:xfrm>
            <a:off x="266034" y="423795"/>
            <a:ext cx="2246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BASIC</a:t>
            </a:r>
          </a:p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MOBILE LAB2</a:t>
            </a:r>
          </a:p>
          <a:p>
            <a:endParaRPr lang="en-US" altLang="ko-KR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PROJECT</a:t>
            </a:r>
            <a:endParaRPr lang="ko-KR" altLang="en-US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2D0D2-C622-8E82-16C7-54E4EED11085}"/>
              </a:ext>
            </a:extLst>
          </p:cNvPr>
          <p:cNvSpPr txBox="1"/>
          <p:nvPr/>
        </p:nvSpPr>
        <p:spPr>
          <a:xfrm>
            <a:off x="266034" y="58694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20221209</a:t>
            </a:r>
            <a:endParaRPr lang="ko-KR" altLang="en-US" sz="2400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CBF384-C5BF-EF64-7696-650B9850FD8C}"/>
              </a:ext>
            </a:extLst>
          </p:cNvPr>
          <p:cNvSpPr txBox="1"/>
          <p:nvPr/>
        </p:nvSpPr>
        <p:spPr>
          <a:xfrm>
            <a:off x="6491308" y="1452218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ECG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ANDRIOID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APP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심장이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endParaRPr lang="en-US" altLang="ko-KR" sz="5400" b="1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E485889-6BFE-77C0-EC28-D607AC23B9AA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4635898" y="3429000"/>
            <a:ext cx="75561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6C19BC-71D1-9106-9BB0-81E188C0BD24}"/>
              </a:ext>
            </a:extLst>
          </p:cNvPr>
          <p:cNvSpPr txBox="1"/>
          <p:nvPr/>
        </p:nvSpPr>
        <p:spPr>
          <a:xfrm>
            <a:off x="6491308" y="5869435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손보경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손지운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윤덕용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이영주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임석민</a:t>
            </a:r>
            <a:endParaRPr lang="en-US" altLang="ko-KR" sz="4000" b="1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EF8C8F1-BBCB-6F57-993B-6DA978F1630B}"/>
              </a:ext>
            </a:extLst>
          </p:cNvPr>
          <p:cNvSpPr/>
          <p:nvPr/>
        </p:nvSpPr>
        <p:spPr>
          <a:xfrm>
            <a:off x="3363461" y="571500"/>
            <a:ext cx="2544874" cy="5715000"/>
          </a:xfrm>
          <a:custGeom>
            <a:avLst/>
            <a:gdLst>
              <a:gd name="connsiteX0" fmla="*/ 49286 w 2544874"/>
              <a:gd name="connsiteY0" fmla="*/ 0 h 5715000"/>
              <a:gd name="connsiteX1" fmla="*/ 2495589 w 2544874"/>
              <a:gd name="connsiteY1" fmla="*/ 0 h 5715000"/>
              <a:gd name="connsiteX2" fmla="*/ 2511631 w 2544874"/>
              <a:gd name="connsiteY2" fmla="*/ 10816 h 5715000"/>
              <a:gd name="connsiteX3" fmla="*/ 2544874 w 2544874"/>
              <a:gd name="connsiteY3" fmla="*/ 91073 h 5715000"/>
              <a:gd name="connsiteX4" fmla="*/ 2544874 w 2544874"/>
              <a:gd name="connsiteY4" fmla="*/ 5623927 h 5715000"/>
              <a:gd name="connsiteX5" fmla="*/ 2511631 w 2544874"/>
              <a:gd name="connsiteY5" fmla="*/ 5704185 h 5715000"/>
              <a:gd name="connsiteX6" fmla="*/ 2495589 w 2544874"/>
              <a:gd name="connsiteY6" fmla="*/ 5715000 h 5715000"/>
              <a:gd name="connsiteX7" fmla="*/ 49286 w 2544874"/>
              <a:gd name="connsiteY7" fmla="*/ 5715000 h 5715000"/>
              <a:gd name="connsiteX8" fmla="*/ 33244 w 2544874"/>
              <a:gd name="connsiteY8" fmla="*/ 5704185 h 5715000"/>
              <a:gd name="connsiteX9" fmla="*/ 0 w 2544874"/>
              <a:gd name="connsiteY9" fmla="*/ 5623927 h 5715000"/>
              <a:gd name="connsiteX10" fmla="*/ 0 w 2544874"/>
              <a:gd name="connsiteY10" fmla="*/ 91073 h 5715000"/>
              <a:gd name="connsiteX11" fmla="*/ 33244 w 2544874"/>
              <a:gd name="connsiteY11" fmla="*/ 10816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874" h="5715000">
                <a:moveTo>
                  <a:pt x="49286" y="0"/>
                </a:moveTo>
                <a:lnTo>
                  <a:pt x="2495589" y="0"/>
                </a:lnTo>
                <a:lnTo>
                  <a:pt x="2511631" y="10816"/>
                </a:lnTo>
                <a:cubicBezTo>
                  <a:pt x="2532170" y="31355"/>
                  <a:pt x="2544874" y="59731"/>
                  <a:pt x="2544874" y="91073"/>
                </a:cubicBezTo>
                <a:lnTo>
                  <a:pt x="2544874" y="5623927"/>
                </a:lnTo>
                <a:cubicBezTo>
                  <a:pt x="2544874" y="5655270"/>
                  <a:pt x="2532170" y="5683645"/>
                  <a:pt x="2511631" y="5704185"/>
                </a:cubicBezTo>
                <a:lnTo>
                  <a:pt x="2495589" y="5715000"/>
                </a:lnTo>
                <a:lnTo>
                  <a:pt x="49286" y="5715000"/>
                </a:lnTo>
                <a:lnTo>
                  <a:pt x="33244" y="5704185"/>
                </a:lnTo>
                <a:cubicBezTo>
                  <a:pt x="12704" y="5683645"/>
                  <a:pt x="0" y="5655270"/>
                  <a:pt x="0" y="5623927"/>
                </a:cubicBezTo>
                <a:lnTo>
                  <a:pt x="0" y="91073"/>
                </a:lnTo>
                <a:cubicBezTo>
                  <a:pt x="0" y="59731"/>
                  <a:pt x="12704" y="31355"/>
                  <a:pt x="33244" y="10816"/>
                </a:cubicBezTo>
                <a:close/>
              </a:path>
            </a:pathLst>
          </a:cu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3BF61C-0B12-F169-B5B8-1DBA1718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67" y="1859624"/>
            <a:ext cx="2892033" cy="1626769"/>
          </a:xfrm>
          <a:prstGeom prst="rect">
            <a:avLst/>
          </a:prstGeom>
        </p:spPr>
      </p:pic>
      <p:pic>
        <p:nvPicPr>
          <p:cNvPr id="15" name="그림 14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6C36E426-2265-522B-5BB0-1EFCF9F583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3165213" y="423795"/>
            <a:ext cx="2941738" cy="6010411"/>
          </a:xfrm>
          <a:prstGeom prst="rect">
            <a:avLst/>
          </a:prstGeom>
        </p:spPr>
      </p:pic>
      <p:pic>
        <p:nvPicPr>
          <p:cNvPr id="8" name="그림 7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D008B747-F42D-07E0-F338-BB7F79CA5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74" y="-35560"/>
            <a:ext cx="6858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DD47CB-D265-B47A-274C-AFE166898FCF}"/>
              </a:ext>
            </a:extLst>
          </p:cNvPr>
          <p:cNvSpPr/>
          <p:nvPr/>
        </p:nvSpPr>
        <p:spPr>
          <a:xfrm>
            <a:off x="0" y="7096854"/>
            <a:ext cx="12192000" cy="1083024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59A4F4-36F1-E0EC-23E7-D95A464BD7A9}"/>
              </a:ext>
            </a:extLst>
          </p:cNvPr>
          <p:cNvSpPr/>
          <p:nvPr/>
        </p:nvSpPr>
        <p:spPr>
          <a:xfrm>
            <a:off x="0" y="8179878"/>
            <a:ext cx="12191999" cy="2060959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E61AB-5322-309C-43BB-BD37A23BE7BA}"/>
              </a:ext>
            </a:extLst>
          </p:cNvPr>
          <p:cNvSpPr txBox="1"/>
          <p:nvPr/>
        </p:nvSpPr>
        <p:spPr>
          <a:xfrm>
            <a:off x="4075254" y="-1356251"/>
            <a:ext cx="4041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7CAE0-3CF5-8BB7-78C6-8BA75164DC6C}"/>
              </a:ext>
            </a:extLst>
          </p:cNvPr>
          <p:cNvSpPr txBox="1"/>
          <p:nvPr/>
        </p:nvSpPr>
        <p:spPr>
          <a:xfrm>
            <a:off x="-3207920" y="1695751"/>
            <a:ext cx="192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7F5EF-AE19-4DFA-5BF1-1EFA633B65C8}"/>
              </a:ext>
            </a:extLst>
          </p:cNvPr>
          <p:cNvSpPr txBox="1"/>
          <p:nvPr/>
        </p:nvSpPr>
        <p:spPr>
          <a:xfrm>
            <a:off x="5105716" y="6948200"/>
            <a:ext cx="200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3854B-2A63-548B-F3E3-B1F3FB5D62EB}"/>
              </a:ext>
            </a:extLst>
          </p:cNvPr>
          <p:cNvSpPr txBox="1"/>
          <p:nvPr/>
        </p:nvSpPr>
        <p:spPr>
          <a:xfrm>
            <a:off x="12910676" y="1695751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03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D7CA1D-B356-DBFB-926C-F4B504B31E29}"/>
              </a:ext>
            </a:extLst>
          </p:cNvPr>
          <p:cNvGrpSpPr/>
          <p:nvPr/>
        </p:nvGrpSpPr>
        <p:grpSpPr>
          <a:xfrm>
            <a:off x="-3247539" y="2176464"/>
            <a:ext cx="2007969" cy="2505073"/>
            <a:chOff x="492951" y="2216369"/>
            <a:chExt cx="2438400" cy="30420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CCA3D5-FCBD-8841-0B21-6BD4220C36DB}"/>
                </a:ext>
              </a:extLst>
            </p:cNvPr>
            <p:cNvGrpSpPr/>
            <p:nvPr/>
          </p:nvGrpSpPr>
          <p:grpSpPr>
            <a:xfrm>
              <a:off x="811792" y="2521339"/>
              <a:ext cx="1800719" cy="2737094"/>
              <a:chOff x="617070" y="2512703"/>
              <a:chExt cx="2166124" cy="3292509"/>
            </a:xfrm>
          </p:grpSpPr>
          <p:sp>
            <p:nvSpPr>
              <p:cNvPr id="17" name="그래픽 20" descr="물 단색으로 채워진">
                <a:extLst>
                  <a:ext uri="{FF2B5EF4-FFF2-40B4-BE49-F238E27FC236}">
                    <a16:creationId xmlns:a16="http://schemas.microsoft.com/office/drawing/2014/main" id="{CE8BD58F-29F3-A123-C55A-8555F4B7AE72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BCBC374-81C5-4B6E-29D6-548527DC4498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9DAB72-9D2E-5C55-010D-4E9F479C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51" y="2216369"/>
              <a:ext cx="2438400" cy="24384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464CAE-5224-B361-7294-409E37F1EFA8}"/>
              </a:ext>
            </a:extLst>
          </p:cNvPr>
          <p:cNvGrpSpPr/>
          <p:nvPr/>
        </p:nvGrpSpPr>
        <p:grpSpPr>
          <a:xfrm>
            <a:off x="5354573" y="7680049"/>
            <a:ext cx="1482853" cy="2253937"/>
            <a:chOff x="5185247" y="2521339"/>
            <a:chExt cx="1800719" cy="273709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C60AF05-4707-7E2A-A702-04AD8BC9736A}"/>
                </a:ext>
              </a:extLst>
            </p:cNvPr>
            <p:cNvGrpSpPr/>
            <p:nvPr/>
          </p:nvGrpSpPr>
          <p:grpSpPr>
            <a:xfrm>
              <a:off x="5185247" y="2521339"/>
              <a:ext cx="1800719" cy="2737094"/>
              <a:chOff x="617070" y="2512703"/>
              <a:chExt cx="2166124" cy="3292509"/>
            </a:xfrm>
          </p:grpSpPr>
          <p:sp>
            <p:nvSpPr>
              <p:cNvPr id="22" name="그래픽 20" descr="물 단색으로 채워진">
                <a:extLst>
                  <a:ext uri="{FF2B5EF4-FFF2-40B4-BE49-F238E27FC236}">
                    <a16:creationId xmlns:a16="http://schemas.microsoft.com/office/drawing/2014/main" id="{97B7BBCC-E254-5ADC-9B12-EABBEB2A5450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EE210F-D8BA-EBDC-655B-0B370F33DC3C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964600-0D00-BBC8-6DDA-C969836D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85" y="2558759"/>
              <a:ext cx="1654041" cy="165404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43AB9A-7A9F-0ECC-5495-539BA54CB43F}"/>
              </a:ext>
            </a:extLst>
          </p:cNvPr>
          <p:cNvGrpSpPr/>
          <p:nvPr/>
        </p:nvGrpSpPr>
        <p:grpSpPr>
          <a:xfrm>
            <a:off x="13175292" y="2427600"/>
            <a:ext cx="1482853" cy="2253937"/>
            <a:chOff x="9643069" y="2521339"/>
            <a:chExt cx="1800719" cy="273709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9B520E0-8624-AA2B-5A76-5D9FDA1A8130}"/>
                </a:ext>
              </a:extLst>
            </p:cNvPr>
            <p:cNvGrpSpPr/>
            <p:nvPr/>
          </p:nvGrpSpPr>
          <p:grpSpPr>
            <a:xfrm>
              <a:off x="9643069" y="2521339"/>
              <a:ext cx="1800719" cy="2737094"/>
              <a:chOff x="617070" y="2512703"/>
              <a:chExt cx="2166124" cy="3292509"/>
            </a:xfrm>
          </p:grpSpPr>
          <p:sp>
            <p:nvSpPr>
              <p:cNvPr id="27" name="그래픽 20" descr="물 단색으로 채워진">
                <a:extLst>
                  <a:ext uri="{FF2B5EF4-FFF2-40B4-BE49-F238E27FC236}">
                    <a16:creationId xmlns:a16="http://schemas.microsoft.com/office/drawing/2014/main" id="{20370AB5-4A28-C53D-A7AD-74FCCF67C31C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0BA8D27-ECFB-48B3-C6AA-50499D4DD6FD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90ED9C-5B0F-3ADE-B77D-B494F470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637" y="2521339"/>
              <a:ext cx="1597582" cy="159758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6DC1EB-EB47-9EF0-C004-AEEE563FA7DB}"/>
              </a:ext>
            </a:extLst>
          </p:cNvPr>
          <p:cNvSpPr txBox="1"/>
          <p:nvPr/>
        </p:nvSpPr>
        <p:spPr>
          <a:xfrm>
            <a:off x="506532" y="8412428"/>
            <a:ext cx="2411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MOTIVATION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D94319-D21E-438C-A3B3-B7D22A27D62F}"/>
              </a:ext>
            </a:extLst>
          </p:cNvPr>
          <p:cNvSpPr txBox="1"/>
          <p:nvPr/>
        </p:nvSpPr>
        <p:spPr>
          <a:xfrm>
            <a:off x="4939003" y="8412428"/>
            <a:ext cx="2335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ALGORITHM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D0D90-6E33-0FAD-EAD0-C76BA8AEEFFD}"/>
              </a:ext>
            </a:extLst>
          </p:cNvPr>
          <p:cNvSpPr txBox="1"/>
          <p:nvPr/>
        </p:nvSpPr>
        <p:spPr>
          <a:xfrm>
            <a:off x="10014277" y="8412428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VIEW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5422EF-14CD-216C-4736-E864A3196BEA}"/>
              </a:ext>
            </a:extLst>
          </p:cNvPr>
          <p:cNvSpPr/>
          <p:nvPr/>
        </p:nvSpPr>
        <p:spPr>
          <a:xfrm>
            <a:off x="0" y="-1660895"/>
            <a:ext cx="12192000" cy="184941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5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07EAB5-841A-563A-A748-E5A5DD671E19}"/>
              </a:ext>
            </a:extLst>
          </p:cNvPr>
          <p:cNvSpPr/>
          <p:nvPr/>
        </p:nvSpPr>
        <p:spPr>
          <a:xfrm>
            <a:off x="2488557" y="3410831"/>
            <a:ext cx="9729184" cy="3429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9493D9-3F4C-7E98-40A8-C94416570754}"/>
              </a:ext>
            </a:extLst>
          </p:cNvPr>
          <p:cNvGrpSpPr/>
          <p:nvPr/>
        </p:nvGrpSpPr>
        <p:grpSpPr>
          <a:xfrm>
            <a:off x="4265140" y="836613"/>
            <a:ext cx="5354592" cy="5293258"/>
            <a:chOff x="4570855" y="836613"/>
            <a:chExt cx="5354592" cy="52932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C69147-82F7-E4E7-9632-B7528CB03862}"/>
                </a:ext>
              </a:extLst>
            </p:cNvPr>
            <p:cNvGrpSpPr/>
            <p:nvPr/>
          </p:nvGrpSpPr>
          <p:grpSpPr>
            <a:xfrm>
              <a:off x="4631891" y="836613"/>
              <a:ext cx="4592924" cy="1780424"/>
              <a:chOff x="4631891" y="836613"/>
              <a:chExt cx="4592924" cy="178042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683C90-50A1-B275-FC9F-4EF170F72598}"/>
                  </a:ext>
                </a:extLst>
              </p:cNvPr>
              <p:cNvSpPr txBox="1"/>
              <p:nvPr/>
            </p:nvSpPr>
            <p:spPr>
              <a:xfrm>
                <a:off x="4631891" y="836613"/>
                <a:ext cx="3072316" cy="1123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3000" b="1" spc="-8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R" panose="02020603020101020101" pitchFamily="18" charset="-127"/>
                    <a:ea typeface="210 공중전화 R" panose="02020603020101020101" pitchFamily="18" charset="-127"/>
                  </a:rPr>
                  <a:t>View past data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ko-KR" sz="3200" b="1" spc="-80" dirty="0" err="1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rgbClr val="FF9166"/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RecordActivity</a:t>
                </a:r>
                <a:endParaRPr lang="en-US" altLang="ko-KR" sz="3200" b="1" spc="-8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rgbClr val="FF9166"/>
                  </a:solidFill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E0E1CF-7596-F4CB-7C2A-ED3FEEBEF582}"/>
                  </a:ext>
                </a:extLst>
              </p:cNvPr>
              <p:cNvSpPr txBox="1"/>
              <p:nvPr/>
            </p:nvSpPr>
            <p:spPr>
              <a:xfrm>
                <a:off x="4631891" y="1944609"/>
                <a:ext cx="4592924" cy="672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5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View BPM, Stress and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5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if you click button, you can see past graph chart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DFF3DA-F0AC-151E-6D81-F493BCF9A6D7}"/>
                </a:ext>
              </a:extLst>
            </p:cNvPr>
            <p:cNvGrpSpPr/>
            <p:nvPr/>
          </p:nvGrpSpPr>
          <p:grpSpPr>
            <a:xfrm>
              <a:off x="4570855" y="3896360"/>
              <a:ext cx="5354592" cy="2233511"/>
              <a:chOff x="4570855" y="3896360"/>
              <a:chExt cx="5354592" cy="223351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C8C8F7-5B88-D824-0F42-C15882B9AD1A}"/>
                  </a:ext>
                </a:extLst>
              </p:cNvPr>
              <p:cNvSpPr txBox="1"/>
              <p:nvPr/>
            </p:nvSpPr>
            <p:spPr>
              <a:xfrm>
                <a:off x="4869255" y="3896360"/>
                <a:ext cx="5056192" cy="2228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Data : Units of data to store in Firebase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 err="1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DataDao</a:t>
                </a: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: Class to store and load data in Firebase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ECG DATA (String) -&gt; stored ECG DATA (String)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Data is stored by user and day of the week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BDC0F8-C1B5-55EB-0213-DE4B12F9B22F}"/>
                  </a:ext>
                </a:extLst>
              </p:cNvPr>
              <p:cNvSpPr txBox="1"/>
              <p:nvPr/>
            </p:nvSpPr>
            <p:spPr>
              <a:xfrm>
                <a:off x="4570855" y="3901440"/>
                <a:ext cx="575799" cy="2228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 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06ECF4-2D33-2DAA-3E3F-562C6097B0BD}"/>
              </a:ext>
            </a:extLst>
          </p:cNvPr>
          <p:cNvSpPr/>
          <p:nvPr/>
        </p:nvSpPr>
        <p:spPr>
          <a:xfrm>
            <a:off x="-20784" y="0"/>
            <a:ext cx="2509341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92C019-127D-27BB-DFDC-0BEA4A67FAD4}"/>
              </a:ext>
            </a:extLst>
          </p:cNvPr>
          <p:cNvSpPr/>
          <p:nvPr/>
        </p:nvSpPr>
        <p:spPr>
          <a:xfrm flipV="1">
            <a:off x="12217741" y="-4"/>
            <a:ext cx="6302455" cy="6857999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15BC0E-134B-3CF0-E4EC-78A99382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35" y="374073"/>
            <a:ext cx="2882470" cy="6223134"/>
          </a:xfrm>
          <a:prstGeom prst="rect">
            <a:avLst/>
          </a:prstGeom>
        </p:spPr>
      </p:pic>
      <p:pic>
        <p:nvPicPr>
          <p:cNvPr id="15" name="그림 14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F2387DEC-726D-A52B-8081-6D7CCF155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878313" y="260793"/>
            <a:ext cx="3220488" cy="65799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438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657CA7E-D3DD-0FC9-9327-A8ACCECD7BCD}"/>
              </a:ext>
            </a:extLst>
          </p:cNvPr>
          <p:cNvGrpSpPr/>
          <p:nvPr/>
        </p:nvGrpSpPr>
        <p:grpSpPr>
          <a:xfrm>
            <a:off x="3564242" y="1715832"/>
            <a:ext cx="5063517" cy="4548554"/>
            <a:chOff x="3564242" y="1715832"/>
            <a:chExt cx="5063517" cy="454855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55AD357-11D7-FD6E-C7A1-715EBB2EAF2F}"/>
                </a:ext>
              </a:extLst>
            </p:cNvPr>
            <p:cNvSpPr/>
            <p:nvPr/>
          </p:nvSpPr>
          <p:spPr>
            <a:xfrm>
              <a:off x="4392852" y="1715832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29607C-B236-EE88-01CF-B6B4E1871416}"/>
                </a:ext>
              </a:extLst>
            </p:cNvPr>
            <p:cNvSpPr/>
            <p:nvPr/>
          </p:nvSpPr>
          <p:spPr>
            <a:xfrm>
              <a:off x="6469114" y="1715832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7B59605-1E1B-9ABA-FE01-5F7FC025501F}"/>
                </a:ext>
              </a:extLst>
            </p:cNvPr>
            <p:cNvSpPr/>
            <p:nvPr/>
          </p:nvSpPr>
          <p:spPr>
            <a:xfrm>
              <a:off x="7297723" y="3325091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0761EFE-CD35-D918-84EF-A153CBA380AE}"/>
                </a:ext>
              </a:extLst>
            </p:cNvPr>
            <p:cNvSpPr/>
            <p:nvPr/>
          </p:nvSpPr>
          <p:spPr>
            <a:xfrm>
              <a:off x="3564242" y="3325091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FAA4D2-C943-E89E-E94F-F95CF0D626D6}"/>
                </a:ext>
              </a:extLst>
            </p:cNvPr>
            <p:cNvSpPr/>
            <p:nvPr/>
          </p:nvSpPr>
          <p:spPr>
            <a:xfrm>
              <a:off x="4392852" y="4934350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0C0848-DF44-B729-29D6-86C867553ACE}"/>
                </a:ext>
              </a:extLst>
            </p:cNvPr>
            <p:cNvSpPr/>
            <p:nvPr/>
          </p:nvSpPr>
          <p:spPr>
            <a:xfrm>
              <a:off x="6469114" y="4934350"/>
              <a:ext cx="1330036" cy="1330036"/>
            </a:xfrm>
            <a:prstGeom prst="ellipse">
              <a:avLst/>
            </a:prstGeom>
            <a:solidFill>
              <a:srgbClr val="FF9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26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659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WESAD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SET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3048000" y="662886"/>
            <a:ext cx="6096000" cy="60960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EAEE59-BE64-ED3D-FE69-6931ADB7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2" y="88669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D2805-2742-5865-BD73-668958B01402}"/>
              </a:ext>
            </a:extLst>
          </p:cNvPr>
          <p:cNvSpPr txBox="1"/>
          <p:nvPr/>
        </p:nvSpPr>
        <p:spPr>
          <a:xfrm>
            <a:off x="3115443" y="4463764"/>
            <a:ext cx="54056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12 peoples</a:t>
            </a:r>
          </a:p>
          <a:p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   2 Hours Data</a:t>
            </a:r>
          </a:p>
        </p:txBody>
      </p:sp>
    </p:spTree>
    <p:extLst>
      <p:ext uri="{BB962C8B-B14F-4D97-AF65-F5344CB8AC3E}">
        <p14:creationId xmlns:p14="http://schemas.microsoft.com/office/powerpoint/2010/main" val="403982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1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BB76490-AECE-B53D-379D-9CF4B081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128838"/>
            <a:ext cx="3333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n instance of gaussian smoothing of a noisy signal by using the... |  Download Scientific Diagram">
            <a:extLst>
              <a:ext uri="{FF2B5EF4-FFF2-40B4-BE49-F238E27FC236}">
                <a16:creationId xmlns:a16="http://schemas.microsoft.com/office/drawing/2014/main" id="{04E23621-44D5-8632-CC1A-9B567C3D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/>
          <a:stretch/>
        </p:blipFill>
        <p:spPr bwMode="auto">
          <a:xfrm>
            <a:off x="4135041" y="2536340"/>
            <a:ext cx="3921918" cy="26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634135-8F4B-9176-C79A-A453FE00C1E0}"/>
              </a:ext>
            </a:extLst>
          </p:cNvPr>
          <p:cNvGrpSpPr/>
          <p:nvPr/>
        </p:nvGrpSpPr>
        <p:grpSpPr>
          <a:xfrm>
            <a:off x="3937359" y="2142494"/>
            <a:ext cx="4317283" cy="3037806"/>
            <a:chOff x="7767632" y="3620774"/>
            <a:chExt cx="4317283" cy="3037806"/>
          </a:xfrm>
        </p:grpSpPr>
        <p:pic>
          <p:nvPicPr>
            <p:cNvPr id="11" name="Picture 2" descr="Heart rate variability Standards of measurement, physiological  interpretation, and clinical use Based on a Review article by Task Force of  The European. - ppt download">
              <a:extLst>
                <a:ext uri="{FF2B5EF4-FFF2-40B4-BE49-F238E27FC236}">
                  <a16:creationId xmlns:a16="http://schemas.microsoft.com/office/drawing/2014/main" id="{BF5D6360-8966-71FE-4209-BF54375A3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4730" y="3620774"/>
              <a:ext cx="3690185" cy="276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6444EB0-70CD-771B-1F3B-1F2CB6D9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7632" y="4247614"/>
              <a:ext cx="3993097" cy="2410966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3048000" y="661822"/>
            <a:ext cx="6096000" cy="60960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51796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Preproce</a:t>
            </a:r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8F0A82-9687-EF06-F3AA-C829CF292AD0}"/>
              </a:ext>
            </a:extLst>
          </p:cNvPr>
          <p:cNvSpPr txBox="1"/>
          <p:nvPr/>
        </p:nvSpPr>
        <p:spPr>
          <a:xfrm>
            <a:off x="2972836" y="2831655"/>
            <a:ext cx="6223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-15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Time Domain</a:t>
            </a:r>
          </a:p>
          <a:p>
            <a:pPr algn="ctr"/>
            <a:r>
              <a:rPr lang="en-US" altLang="ko-KR" sz="5400" b="1" spc="-15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24512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BB76490-AECE-B53D-379D-9CF4B081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0" y="415669"/>
            <a:ext cx="3333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n instance of gaussian smoothing of a noisy signal by using the... |  Download Scientific Diagram">
            <a:extLst>
              <a:ext uri="{FF2B5EF4-FFF2-40B4-BE49-F238E27FC236}">
                <a16:creationId xmlns:a16="http://schemas.microsoft.com/office/drawing/2014/main" id="{04E23621-44D5-8632-CC1A-9B567C3D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/>
          <a:stretch/>
        </p:blipFill>
        <p:spPr bwMode="auto">
          <a:xfrm>
            <a:off x="0" y="4247872"/>
            <a:ext cx="3921918" cy="26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634135-8F4B-9176-C79A-A453FE00C1E0}"/>
              </a:ext>
            </a:extLst>
          </p:cNvPr>
          <p:cNvGrpSpPr/>
          <p:nvPr/>
        </p:nvGrpSpPr>
        <p:grpSpPr>
          <a:xfrm>
            <a:off x="7767632" y="3620774"/>
            <a:ext cx="4317283" cy="3037806"/>
            <a:chOff x="7767632" y="3620774"/>
            <a:chExt cx="4317283" cy="3037806"/>
          </a:xfrm>
        </p:grpSpPr>
        <p:pic>
          <p:nvPicPr>
            <p:cNvPr id="11" name="Picture 2" descr="Heart rate variability Standards of measurement, physiological  interpretation, and clinical use Based on a Review article by Task Force of  The European. - ppt download">
              <a:extLst>
                <a:ext uri="{FF2B5EF4-FFF2-40B4-BE49-F238E27FC236}">
                  <a16:creationId xmlns:a16="http://schemas.microsoft.com/office/drawing/2014/main" id="{BF5D6360-8966-71FE-4209-BF54375A3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4730" y="3620774"/>
              <a:ext cx="3690185" cy="276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6444EB0-70CD-771B-1F3B-1F2CB6D9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7632" y="4247614"/>
              <a:ext cx="3993097" cy="2410966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3048000" y="661822"/>
            <a:ext cx="6096000" cy="60960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51796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Preproce</a:t>
            </a:r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8F0A82-9687-EF06-F3AA-C829CF292AD0}"/>
              </a:ext>
            </a:extLst>
          </p:cNvPr>
          <p:cNvSpPr txBox="1"/>
          <p:nvPr/>
        </p:nvSpPr>
        <p:spPr>
          <a:xfrm>
            <a:off x="2972836" y="2831655"/>
            <a:ext cx="6223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-15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Time Domain</a:t>
            </a:r>
          </a:p>
          <a:p>
            <a:pPr algn="ctr"/>
            <a:r>
              <a:rPr lang="en-US" altLang="ko-KR" sz="5400" b="1" spc="-15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66034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3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94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Make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Dataset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3035300" y="657225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324309-6BD1-CD3F-9853-FE6452DB4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67" y="1482973"/>
            <a:ext cx="6937239" cy="4410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35F51-933C-80E8-976F-B3F0BDBD4565}"/>
              </a:ext>
            </a:extLst>
          </p:cNvPr>
          <p:cNvSpPr txBox="1"/>
          <p:nvPr/>
        </p:nvSpPr>
        <p:spPr>
          <a:xfrm>
            <a:off x="8324355" y="4201840"/>
            <a:ext cx="3517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K-</a:t>
            </a:r>
            <a:r>
              <a:rPr lang="en-US" altLang="ko-KR" sz="5400" b="1" dirty="0" err="1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folod</a:t>
            </a:r>
            <a:endParaRPr lang="en-US" altLang="ko-KR" sz="5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Cross</a:t>
            </a:r>
          </a:p>
          <a:p>
            <a:pPr algn="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19856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94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Make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Dataset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3035300" y="657225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825B42-3F59-D534-F8AB-0A789078CEF3}"/>
              </a:ext>
            </a:extLst>
          </p:cNvPr>
          <p:cNvGrpSpPr/>
          <p:nvPr/>
        </p:nvGrpSpPr>
        <p:grpSpPr>
          <a:xfrm>
            <a:off x="2908092" y="2321047"/>
            <a:ext cx="6375816" cy="3278320"/>
            <a:chOff x="2201025" y="1707065"/>
            <a:chExt cx="8349630" cy="429321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64713D5-FCBF-3022-D112-9E1D829E34A6}"/>
                </a:ext>
              </a:extLst>
            </p:cNvPr>
            <p:cNvGrpSpPr/>
            <p:nvPr/>
          </p:nvGrpSpPr>
          <p:grpSpPr>
            <a:xfrm>
              <a:off x="2201025" y="1707065"/>
              <a:ext cx="2155902" cy="4293218"/>
              <a:chOff x="2201025" y="1707065"/>
              <a:chExt cx="2155902" cy="429321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949C5BE-709F-3779-77A6-D7C996CC5673}"/>
                  </a:ext>
                </a:extLst>
              </p:cNvPr>
              <p:cNvSpPr/>
              <p:nvPr/>
            </p:nvSpPr>
            <p:spPr>
              <a:xfrm>
                <a:off x="2201025" y="2627969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F49321B-6DC5-8356-01D5-CAC1F0A7D266}"/>
                  </a:ext>
                </a:extLst>
              </p:cNvPr>
              <p:cNvSpPr/>
              <p:nvPr/>
            </p:nvSpPr>
            <p:spPr>
              <a:xfrm>
                <a:off x="2201025" y="1707065"/>
                <a:ext cx="2155902" cy="6096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41691D4-59EC-3A77-0160-5A702EF66613}"/>
                  </a:ext>
                </a:extLst>
              </p:cNvPr>
              <p:cNvSpPr/>
              <p:nvPr/>
            </p:nvSpPr>
            <p:spPr>
              <a:xfrm>
                <a:off x="2201025" y="3548873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DF043B-451F-D4C5-B78B-A4BB9D93F33D}"/>
                  </a:ext>
                </a:extLst>
              </p:cNvPr>
              <p:cNvSpPr/>
              <p:nvPr/>
            </p:nvSpPr>
            <p:spPr>
              <a:xfrm>
                <a:off x="2201025" y="4469777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E74E742-8A87-EE98-9437-F99933D2A83C}"/>
                  </a:ext>
                </a:extLst>
              </p:cNvPr>
              <p:cNvSpPr/>
              <p:nvPr/>
            </p:nvSpPr>
            <p:spPr>
              <a:xfrm>
                <a:off x="2201025" y="5390683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79A649-2EF1-054C-0E80-4F776074FEB3}"/>
                  </a:ext>
                </a:extLst>
              </p:cNvPr>
              <p:cNvSpPr txBox="1"/>
              <p:nvPr/>
            </p:nvSpPr>
            <p:spPr>
              <a:xfrm>
                <a:off x="2719816" y="1857977"/>
                <a:ext cx="111832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Neutral(90s)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5C0458-D5A5-92F1-3E65-E77EA5505B13}"/>
                  </a:ext>
                </a:extLst>
              </p:cNvPr>
              <p:cNvSpPr txBox="1"/>
              <p:nvPr/>
            </p:nvSpPr>
            <p:spPr>
              <a:xfrm>
                <a:off x="2771854" y="2778882"/>
                <a:ext cx="1014243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Stress(20s)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E5273FB-0B9E-2FEF-5A6E-3FCDF35203AF}"/>
                  </a:ext>
                </a:extLst>
              </p:cNvPr>
              <p:cNvSpPr txBox="1"/>
              <p:nvPr/>
            </p:nvSpPr>
            <p:spPr>
              <a:xfrm>
                <a:off x="2719816" y="3699784"/>
                <a:ext cx="111832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Neutral(20s)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33175F9-98BF-DBBB-05D0-94D3626E0197}"/>
                  </a:ext>
                </a:extLst>
              </p:cNvPr>
              <p:cNvSpPr txBox="1"/>
              <p:nvPr/>
            </p:nvSpPr>
            <p:spPr>
              <a:xfrm>
                <a:off x="2579929" y="4620685"/>
                <a:ext cx="1398095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Meditation(20s)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65443A-792E-4298-20B7-1E9148CF989D}"/>
                  </a:ext>
                </a:extLst>
              </p:cNvPr>
              <p:cNvSpPr txBox="1"/>
              <p:nvPr/>
            </p:nvSpPr>
            <p:spPr>
              <a:xfrm>
                <a:off x="2533465" y="5541594"/>
                <a:ext cx="149102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Amusement(20s)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33A247-634E-5945-8766-7017E2E41487}"/>
                </a:ext>
              </a:extLst>
            </p:cNvPr>
            <p:cNvGrpSpPr/>
            <p:nvPr/>
          </p:nvGrpSpPr>
          <p:grpSpPr>
            <a:xfrm>
              <a:off x="5260174" y="1707065"/>
              <a:ext cx="2255748" cy="4293218"/>
              <a:chOff x="5260174" y="1707065"/>
              <a:chExt cx="2255748" cy="429321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2F3CE24-F79A-8F1F-FE05-F4DBFA389863}"/>
                  </a:ext>
                </a:extLst>
              </p:cNvPr>
              <p:cNvSpPr/>
              <p:nvPr/>
            </p:nvSpPr>
            <p:spPr>
              <a:xfrm>
                <a:off x="5310097" y="2627969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CF9FF9-B9DF-E92B-9B32-CAFCF34C9105}"/>
                  </a:ext>
                </a:extLst>
              </p:cNvPr>
              <p:cNvSpPr/>
              <p:nvPr/>
            </p:nvSpPr>
            <p:spPr>
              <a:xfrm>
                <a:off x="5310097" y="1707065"/>
                <a:ext cx="2155902" cy="6096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D769223-5893-00EF-F838-3ABC24871F9E}"/>
                  </a:ext>
                </a:extLst>
              </p:cNvPr>
              <p:cNvSpPr/>
              <p:nvPr/>
            </p:nvSpPr>
            <p:spPr>
              <a:xfrm>
                <a:off x="5310097" y="3548873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5CFA8F7-00C2-ED5E-2471-08EF53859A19}"/>
                  </a:ext>
                </a:extLst>
              </p:cNvPr>
              <p:cNvSpPr/>
              <p:nvPr/>
            </p:nvSpPr>
            <p:spPr>
              <a:xfrm>
                <a:off x="5310097" y="4469777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09CAA41-07B3-052B-BFBF-3CABA4BA6ED8}"/>
                  </a:ext>
                </a:extLst>
              </p:cNvPr>
              <p:cNvSpPr/>
              <p:nvPr/>
            </p:nvSpPr>
            <p:spPr>
              <a:xfrm>
                <a:off x="5310097" y="5390683"/>
                <a:ext cx="2155902" cy="6096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519FC0-3C6C-B07C-60E0-3C510FFDC8CF}"/>
                  </a:ext>
                </a:extLst>
              </p:cNvPr>
              <p:cNvSpPr txBox="1"/>
              <p:nvPr/>
            </p:nvSpPr>
            <p:spPr>
              <a:xfrm>
                <a:off x="5479482" y="1857977"/>
                <a:ext cx="181713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Feature(Neutral(90s))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7DB179-45C7-CE43-DD38-C11CF6232249}"/>
                  </a:ext>
                </a:extLst>
              </p:cNvPr>
              <p:cNvSpPr txBox="1"/>
              <p:nvPr/>
            </p:nvSpPr>
            <p:spPr>
              <a:xfrm>
                <a:off x="5538956" y="2778882"/>
                <a:ext cx="1698187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Feature(Stress(20s))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C34684-BDE3-936C-7691-DB4AC541739D}"/>
                  </a:ext>
                </a:extLst>
              </p:cNvPr>
              <p:cNvSpPr txBox="1"/>
              <p:nvPr/>
            </p:nvSpPr>
            <p:spPr>
              <a:xfrm>
                <a:off x="5479482" y="3699784"/>
                <a:ext cx="181713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Feature(Neutral(20s))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5AEA0A-D278-AB91-C2C8-E114A269008E}"/>
                  </a:ext>
                </a:extLst>
              </p:cNvPr>
              <p:cNvSpPr txBox="1"/>
              <p:nvPr/>
            </p:nvSpPr>
            <p:spPr>
              <a:xfrm>
                <a:off x="5338233" y="4620688"/>
                <a:ext cx="2099631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Feature(Meditation(20s))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3869E3-7DC5-88E9-6E5F-BD6F80CF1CA0}"/>
                  </a:ext>
                </a:extLst>
              </p:cNvPr>
              <p:cNvSpPr txBox="1"/>
              <p:nvPr/>
            </p:nvSpPr>
            <p:spPr>
              <a:xfrm>
                <a:off x="5260174" y="5541594"/>
                <a:ext cx="2255748" cy="32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rPr>
                  <a:t>Feature(Amusement(20s))</a:t>
                </a:r>
                <a:endParaRPr lang="ko-KR" altLang="en-US" sz="1000" spc="-150" dirty="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EBEE29A-B915-B41F-2AED-76F7840FF9A7}"/>
                </a:ext>
              </a:extLst>
            </p:cNvPr>
            <p:cNvGrpSpPr/>
            <p:nvPr/>
          </p:nvGrpSpPr>
          <p:grpSpPr>
            <a:xfrm>
              <a:off x="8304998" y="2627969"/>
              <a:ext cx="2245657" cy="3372314"/>
              <a:chOff x="8304998" y="2627969"/>
              <a:chExt cx="2245657" cy="337231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F8B260-0F45-E0F4-1DCD-D6DC58281C9B}"/>
                  </a:ext>
                </a:extLst>
              </p:cNvPr>
              <p:cNvGrpSpPr/>
              <p:nvPr/>
            </p:nvGrpSpPr>
            <p:grpSpPr>
              <a:xfrm>
                <a:off x="8342168" y="2627969"/>
                <a:ext cx="2155902" cy="609600"/>
                <a:chOff x="8342169" y="2627969"/>
                <a:chExt cx="2155902" cy="609600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CBA2D059-937F-02A9-7067-50A0FE7FE16A}"/>
                    </a:ext>
                  </a:extLst>
                </p:cNvPr>
                <p:cNvSpPr/>
                <p:nvPr/>
              </p:nvSpPr>
              <p:spPr>
                <a:xfrm>
                  <a:off x="8342169" y="2627969"/>
                  <a:ext cx="2155902" cy="6096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spc="-15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F187DF3-ECC4-344C-F679-B7F60C6C5D63}"/>
                    </a:ext>
                  </a:extLst>
                </p:cNvPr>
                <p:cNvGrpSpPr/>
                <p:nvPr/>
              </p:nvGrpSpPr>
              <p:grpSpPr>
                <a:xfrm>
                  <a:off x="8511554" y="2627969"/>
                  <a:ext cx="1817131" cy="597507"/>
                  <a:chOff x="8434556" y="2651940"/>
                  <a:chExt cx="1817131" cy="59750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BB5790A-B895-A53F-99F9-47E73B5277BC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556" y="2927001"/>
                    <a:ext cx="1817131" cy="322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Feature(Neutral(90s))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F4AC230-BA6F-5E43-EFFE-7BA4A638E13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556" y="2651940"/>
                    <a:ext cx="1817131" cy="322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Feature(Stress(20s))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621BB54-45E3-CAED-6E95-5999225C95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34556" y="2959717"/>
                    <a:ext cx="1817131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763BD69-4253-AD40-65A1-BB15C8005338}"/>
                  </a:ext>
                </a:extLst>
              </p:cNvPr>
              <p:cNvGrpSpPr/>
              <p:nvPr/>
            </p:nvGrpSpPr>
            <p:grpSpPr>
              <a:xfrm>
                <a:off x="8342168" y="3548874"/>
                <a:ext cx="2155902" cy="609600"/>
                <a:chOff x="8342169" y="4009327"/>
                <a:chExt cx="2155902" cy="609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C3B478CF-D92F-E2C6-EA9E-CBDC72AD4FFA}"/>
                    </a:ext>
                  </a:extLst>
                </p:cNvPr>
                <p:cNvSpPr/>
                <p:nvPr/>
              </p:nvSpPr>
              <p:spPr>
                <a:xfrm>
                  <a:off x="8342169" y="4009327"/>
                  <a:ext cx="2155902" cy="6096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spc="-15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18A3C2-D5E9-779F-C10C-F220929A58DC}"/>
                    </a:ext>
                  </a:extLst>
                </p:cNvPr>
                <p:cNvGrpSpPr/>
                <p:nvPr/>
              </p:nvGrpSpPr>
              <p:grpSpPr>
                <a:xfrm>
                  <a:off x="8511554" y="4009327"/>
                  <a:ext cx="1817131" cy="597507"/>
                  <a:chOff x="8434556" y="2651940"/>
                  <a:chExt cx="1817131" cy="597507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90EF28A-7241-21A7-9BF8-49B1648FAECD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556" y="2927001"/>
                    <a:ext cx="1817131" cy="322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Feature(Neutral(90s))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B2E622C-57A4-FD64-46E4-5586EEB9852D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556" y="2651940"/>
                    <a:ext cx="1817131" cy="322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Feature(Neutral(20s))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90563DF1-9647-560E-C409-E5D587F2A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34556" y="2959717"/>
                    <a:ext cx="1817131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93AF837-63D2-9471-D9C0-EC334D3D24D2}"/>
                  </a:ext>
                </a:extLst>
              </p:cNvPr>
              <p:cNvGrpSpPr/>
              <p:nvPr/>
            </p:nvGrpSpPr>
            <p:grpSpPr>
              <a:xfrm>
                <a:off x="8304998" y="5390683"/>
                <a:ext cx="2245657" cy="609600"/>
                <a:chOff x="8304999" y="5390683"/>
                <a:chExt cx="2245657" cy="609600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B99EBB0-AF23-4C56-410F-332A2062154A}"/>
                    </a:ext>
                  </a:extLst>
                </p:cNvPr>
                <p:cNvSpPr/>
                <p:nvPr/>
              </p:nvSpPr>
              <p:spPr>
                <a:xfrm>
                  <a:off x="8342169" y="5390683"/>
                  <a:ext cx="2155902" cy="6096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spc="-15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11809E5-90F4-DCF5-B8E9-6A357B2F990A}"/>
                    </a:ext>
                  </a:extLst>
                </p:cNvPr>
                <p:cNvGrpSpPr/>
                <p:nvPr/>
              </p:nvGrpSpPr>
              <p:grpSpPr>
                <a:xfrm>
                  <a:off x="8304999" y="5422835"/>
                  <a:ext cx="2245657" cy="565356"/>
                  <a:chOff x="8228001" y="2684092"/>
                  <a:chExt cx="2245657" cy="565356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DE08C46-D6DA-CDC1-3A11-F0037286B109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556" y="2927003"/>
                    <a:ext cx="1817132" cy="3224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Feature(Neutral(90s))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B94AEED-A723-6DF4-7B85-86A7572ACC91}"/>
                      </a:ext>
                    </a:extLst>
                  </p:cNvPr>
                  <p:cNvSpPr txBox="1"/>
                  <p:nvPr/>
                </p:nvSpPr>
                <p:spPr>
                  <a:xfrm>
                    <a:off x="8228001" y="2684092"/>
                    <a:ext cx="2245657" cy="322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spc="-150" dirty="0">
                        <a:latin typeface="210 공중전화 L" panose="02020603020101020101" pitchFamily="18" charset="-127"/>
                        <a:ea typeface="210 공중전화 L" panose="02020603020101020101" pitchFamily="18" charset="-127"/>
                      </a:rPr>
                      <a:t>Feature(Amusement(20s))</a:t>
                    </a:r>
                    <a:endParaRPr lang="ko-KR" altLang="en-US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endParaRPr>
                  </a:p>
                </p:txBody>
              </p: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5F80F01C-B212-C482-E655-F083299A8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34556" y="2959717"/>
                    <a:ext cx="1817131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D5B2A26-38FF-1F39-9DB3-55309232A763}"/>
                  </a:ext>
                </a:extLst>
              </p:cNvPr>
              <p:cNvGrpSpPr/>
              <p:nvPr/>
            </p:nvGrpSpPr>
            <p:grpSpPr>
              <a:xfrm>
                <a:off x="8342168" y="4469779"/>
                <a:ext cx="2187754" cy="609600"/>
                <a:chOff x="8342169" y="4700006"/>
                <a:chExt cx="2187754" cy="6096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E5F9DE7-7DCC-7DB5-54CC-E5029A41A000}"/>
                    </a:ext>
                  </a:extLst>
                </p:cNvPr>
                <p:cNvSpPr/>
                <p:nvPr/>
              </p:nvSpPr>
              <p:spPr>
                <a:xfrm>
                  <a:off x="8342169" y="4700006"/>
                  <a:ext cx="2155902" cy="6096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spc="-15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EC6DCA-6CF4-A57E-650A-91984CA9A451}"/>
                    </a:ext>
                  </a:extLst>
                </p:cNvPr>
                <p:cNvSpPr txBox="1"/>
                <p:nvPr/>
              </p:nvSpPr>
              <p:spPr>
                <a:xfrm>
                  <a:off x="8511554" y="4975067"/>
                  <a:ext cx="1817132" cy="322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rPr>
                    <a:t>Feature(Neutral(90s))</a:t>
                  </a:r>
                  <a:endParaRPr lang="ko-KR" altLang="en-US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F89C35-4737-953B-CE99-A75C1B44FF2B}"/>
                    </a:ext>
                  </a:extLst>
                </p:cNvPr>
                <p:cNvSpPr txBox="1"/>
                <p:nvPr/>
              </p:nvSpPr>
              <p:spPr>
                <a:xfrm>
                  <a:off x="8374021" y="4716363"/>
                  <a:ext cx="2155902" cy="322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spc="-150" dirty="0">
                      <a:latin typeface="210 공중전화 L" panose="02020603020101020101" pitchFamily="18" charset="-127"/>
                      <a:ea typeface="210 공중전화 L" panose="02020603020101020101" pitchFamily="18" charset="-127"/>
                    </a:rPr>
                    <a:t>Feature(Meditation(20s))</a:t>
                  </a:r>
                  <a:endParaRPr lang="ko-KR" altLang="en-US" sz="1000" spc="-150" dirty="0">
                    <a:latin typeface="210 공중전화 L" panose="02020603020101020101" pitchFamily="18" charset="-127"/>
                    <a:ea typeface="210 공중전화 L" panose="02020603020101020101" pitchFamily="18" charset="-127"/>
                  </a:endParaRPr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BF481511-0088-5594-DD33-646B6FA7D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554" y="5007783"/>
                  <a:ext cx="181713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432767-D420-0B0A-2EFF-193503F32CD2}"/>
                </a:ext>
              </a:extLst>
            </p:cNvPr>
            <p:cNvGrpSpPr/>
            <p:nvPr/>
          </p:nvGrpSpPr>
          <p:grpSpPr>
            <a:xfrm>
              <a:off x="4605453" y="1955180"/>
              <a:ext cx="460917" cy="3829513"/>
              <a:chOff x="4605453" y="1955180"/>
              <a:chExt cx="460917" cy="3829513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221135E2-4718-EF2F-B895-3E6064633020}"/>
                  </a:ext>
                </a:extLst>
              </p:cNvPr>
              <p:cNvSpPr/>
              <p:nvPr/>
            </p:nvSpPr>
            <p:spPr>
              <a:xfrm>
                <a:off x="4605453" y="1955180"/>
                <a:ext cx="460917" cy="118947"/>
              </a:xfrm>
              <a:prstGeom prst="rightArrow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4D3F0228-9E88-64B2-7587-D5A1AF47DBA5}"/>
                  </a:ext>
                </a:extLst>
              </p:cNvPr>
              <p:cNvSpPr/>
              <p:nvPr/>
            </p:nvSpPr>
            <p:spPr>
              <a:xfrm>
                <a:off x="4605453" y="2882822"/>
                <a:ext cx="460917" cy="118947"/>
              </a:xfrm>
              <a:prstGeom prst="rightArrow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5481CE25-B4BA-8F04-72C4-74E0BE6950C4}"/>
                  </a:ext>
                </a:extLst>
              </p:cNvPr>
              <p:cNvSpPr/>
              <p:nvPr/>
            </p:nvSpPr>
            <p:spPr>
              <a:xfrm>
                <a:off x="4605453" y="3810464"/>
                <a:ext cx="460917" cy="118947"/>
              </a:xfrm>
              <a:prstGeom prst="rightArrow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39D91A90-86AC-41A5-557C-B146279443E3}"/>
                  </a:ext>
                </a:extLst>
              </p:cNvPr>
              <p:cNvSpPr/>
              <p:nvPr/>
            </p:nvSpPr>
            <p:spPr>
              <a:xfrm>
                <a:off x="4605453" y="4738106"/>
                <a:ext cx="460917" cy="118947"/>
              </a:xfrm>
              <a:prstGeom prst="rightArrow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135D491F-5277-EB25-153D-443007200D30}"/>
                  </a:ext>
                </a:extLst>
              </p:cNvPr>
              <p:cNvSpPr/>
              <p:nvPr/>
            </p:nvSpPr>
            <p:spPr>
              <a:xfrm>
                <a:off x="4605453" y="5665746"/>
                <a:ext cx="460917" cy="118947"/>
              </a:xfrm>
              <a:prstGeom prst="rightArrow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spc="-150">
                  <a:latin typeface="210 공중전화 L" panose="02020603020101020101" pitchFamily="18" charset="-127"/>
                  <a:ea typeface="210 공중전화 L" panose="02020603020101020101" pitchFamily="18" charset="-127"/>
                </a:endParaRPr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100D34F-9A47-0356-F336-A0AC4157B976}"/>
                </a:ext>
              </a:extLst>
            </p:cNvPr>
            <p:cNvSpPr/>
            <p:nvPr/>
          </p:nvSpPr>
          <p:spPr>
            <a:xfrm>
              <a:off x="7673625" y="2909770"/>
              <a:ext cx="460917" cy="118947"/>
            </a:xfrm>
            <a:prstGeom prst="rightArrow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spc="-150">
                <a:latin typeface="210 공중전화 L" panose="02020603020101020101" pitchFamily="18" charset="-127"/>
                <a:ea typeface="210 공중전화 L" panose="02020603020101020101" pitchFamily="18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865530AF-61AF-3CB8-AB2D-91400D2CC288}"/>
                </a:ext>
              </a:extLst>
            </p:cNvPr>
            <p:cNvSpPr/>
            <p:nvPr/>
          </p:nvSpPr>
          <p:spPr>
            <a:xfrm>
              <a:off x="7673625" y="3837412"/>
              <a:ext cx="460917" cy="118947"/>
            </a:xfrm>
            <a:prstGeom prst="rightArrow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spc="-150">
                <a:latin typeface="210 공중전화 L" panose="02020603020101020101" pitchFamily="18" charset="-127"/>
                <a:ea typeface="210 공중전화 L" panose="02020603020101020101" pitchFamily="18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82E7EE6-788F-C739-3127-7D6B911548EB}"/>
                </a:ext>
              </a:extLst>
            </p:cNvPr>
            <p:cNvSpPr/>
            <p:nvPr/>
          </p:nvSpPr>
          <p:spPr>
            <a:xfrm>
              <a:off x="7673625" y="4765054"/>
              <a:ext cx="460917" cy="118947"/>
            </a:xfrm>
            <a:prstGeom prst="rightArrow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spc="-150">
                <a:latin typeface="210 공중전화 L" panose="02020603020101020101" pitchFamily="18" charset="-127"/>
                <a:ea typeface="210 공중전화 L" panose="02020603020101020101" pitchFamily="18" charset="-127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1B6EEBC-C679-A27C-5138-6C8A89B8F82B}"/>
                </a:ext>
              </a:extLst>
            </p:cNvPr>
            <p:cNvSpPr/>
            <p:nvPr/>
          </p:nvSpPr>
          <p:spPr>
            <a:xfrm>
              <a:off x="7673625" y="5692694"/>
              <a:ext cx="460917" cy="118947"/>
            </a:xfrm>
            <a:prstGeom prst="rightArrow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spc="-150">
                <a:latin typeface="210 공중전화 L" panose="02020603020101020101" pitchFamily="18" charset="-127"/>
                <a:ea typeface="210 공중전화 L" panose="02020603020101020101" pitchFamily="18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331F7B1-C93C-C7E8-C924-BBEB51898869}"/>
              </a:ext>
            </a:extLst>
          </p:cNvPr>
          <p:cNvSpPr txBox="1"/>
          <p:nvPr/>
        </p:nvSpPr>
        <p:spPr>
          <a:xfrm>
            <a:off x="7684758" y="4952273"/>
            <a:ext cx="4156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Person</a:t>
            </a:r>
          </a:p>
          <a:p>
            <a:pPr algn="r"/>
            <a:r>
              <a:rPr lang="en-US" altLang="ko-KR" sz="5400" b="1" spc="-15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107811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E23F743-E489-3A58-05D2-6874A8E11142}"/>
              </a:ext>
            </a:extLst>
          </p:cNvPr>
          <p:cNvSpPr/>
          <p:nvPr/>
        </p:nvSpPr>
        <p:spPr>
          <a:xfrm>
            <a:off x="3363461" y="7238255"/>
            <a:ext cx="2544874" cy="5715000"/>
          </a:xfrm>
          <a:custGeom>
            <a:avLst/>
            <a:gdLst>
              <a:gd name="connsiteX0" fmla="*/ 49286 w 2544874"/>
              <a:gd name="connsiteY0" fmla="*/ 0 h 5715000"/>
              <a:gd name="connsiteX1" fmla="*/ 2495589 w 2544874"/>
              <a:gd name="connsiteY1" fmla="*/ 0 h 5715000"/>
              <a:gd name="connsiteX2" fmla="*/ 2511631 w 2544874"/>
              <a:gd name="connsiteY2" fmla="*/ 10816 h 5715000"/>
              <a:gd name="connsiteX3" fmla="*/ 2544874 w 2544874"/>
              <a:gd name="connsiteY3" fmla="*/ 91073 h 5715000"/>
              <a:gd name="connsiteX4" fmla="*/ 2544874 w 2544874"/>
              <a:gd name="connsiteY4" fmla="*/ 5623927 h 5715000"/>
              <a:gd name="connsiteX5" fmla="*/ 2511631 w 2544874"/>
              <a:gd name="connsiteY5" fmla="*/ 5704185 h 5715000"/>
              <a:gd name="connsiteX6" fmla="*/ 2495589 w 2544874"/>
              <a:gd name="connsiteY6" fmla="*/ 5715000 h 5715000"/>
              <a:gd name="connsiteX7" fmla="*/ 49286 w 2544874"/>
              <a:gd name="connsiteY7" fmla="*/ 5715000 h 5715000"/>
              <a:gd name="connsiteX8" fmla="*/ 33244 w 2544874"/>
              <a:gd name="connsiteY8" fmla="*/ 5704185 h 5715000"/>
              <a:gd name="connsiteX9" fmla="*/ 0 w 2544874"/>
              <a:gd name="connsiteY9" fmla="*/ 5623927 h 5715000"/>
              <a:gd name="connsiteX10" fmla="*/ 0 w 2544874"/>
              <a:gd name="connsiteY10" fmla="*/ 91073 h 5715000"/>
              <a:gd name="connsiteX11" fmla="*/ 33244 w 2544874"/>
              <a:gd name="connsiteY11" fmla="*/ 10816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874" h="5715000">
                <a:moveTo>
                  <a:pt x="49286" y="0"/>
                </a:moveTo>
                <a:lnTo>
                  <a:pt x="2495589" y="0"/>
                </a:lnTo>
                <a:lnTo>
                  <a:pt x="2511631" y="10816"/>
                </a:lnTo>
                <a:cubicBezTo>
                  <a:pt x="2532170" y="31355"/>
                  <a:pt x="2544874" y="59731"/>
                  <a:pt x="2544874" y="91073"/>
                </a:cubicBezTo>
                <a:lnTo>
                  <a:pt x="2544874" y="5623927"/>
                </a:lnTo>
                <a:cubicBezTo>
                  <a:pt x="2544874" y="5655270"/>
                  <a:pt x="2532170" y="5683645"/>
                  <a:pt x="2511631" y="5704185"/>
                </a:cubicBezTo>
                <a:lnTo>
                  <a:pt x="2495589" y="5715000"/>
                </a:lnTo>
                <a:lnTo>
                  <a:pt x="49286" y="5715000"/>
                </a:lnTo>
                <a:lnTo>
                  <a:pt x="33244" y="5704185"/>
                </a:lnTo>
                <a:cubicBezTo>
                  <a:pt x="12704" y="5683645"/>
                  <a:pt x="0" y="5655270"/>
                  <a:pt x="0" y="5623927"/>
                </a:cubicBezTo>
                <a:lnTo>
                  <a:pt x="0" y="91073"/>
                </a:lnTo>
                <a:cubicBezTo>
                  <a:pt x="0" y="59731"/>
                  <a:pt x="12704" y="31355"/>
                  <a:pt x="33244" y="10816"/>
                </a:cubicBezTo>
                <a:close/>
              </a:path>
            </a:pathLst>
          </a:cu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17856F-AE73-F8E9-D3E8-826493AB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67" y="8453809"/>
            <a:ext cx="2892033" cy="1626769"/>
          </a:xfrm>
          <a:prstGeom prst="rect">
            <a:avLst/>
          </a:prstGeom>
        </p:spPr>
      </p:pic>
      <p:pic>
        <p:nvPicPr>
          <p:cNvPr id="31" name="그림 30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B82CE30F-1372-1E08-0A78-B87D8D384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3165213" y="7090550"/>
            <a:ext cx="2941738" cy="60104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877107-9D17-DCA7-6CE3-43B7AA369683}"/>
              </a:ext>
            </a:extLst>
          </p:cNvPr>
          <p:cNvSpPr/>
          <p:nvPr/>
        </p:nvSpPr>
        <p:spPr>
          <a:xfrm>
            <a:off x="-2881156" y="0"/>
            <a:ext cx="2509521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8EC868-6063-461D-53AB-4A12260A0E43}"/>
              </a:ext>
            </a:extLst>
          </p:cNvPr>
          <p:cNvSpPr/>
          <p:nvPr/>
        </p:nvSpPr>
        <p:spPr>
          <a:xfrm>
            <a:off x="12641988" y="0"/>
            <a:ext cx="7556103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2EAFDF-D7F7-2749-E522-1E611848AE15}"/>
              </a:ext>
            </a:extLst>
          </p:cNvPr>
          <p:cNvCxnSpPr>
            <a:cxnSpLocks/>
          </p:cNvCxnSpPr>
          <p:nvPr/>
        </p:nvCxnSpPr>
        <p:spPr>
          <a:xfrm>
            <a:off x="-2213237" y="3429000"/>
            <a:ext cx="1841602" cy="0"/>
          </a:xfrm>
          <a:prstGeom prst="line">
            <a:avLst/>
          </a:prstGeom>
          <a:ln w="38100">
            <a:solidFill>
              <a:srgbClr val="FF91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2E6F5F-D5EA-DFB1-00EE-212F18878885}"/>
              </a:ext>
            </a:extLst>
          </p:cNvPr>
          <p:cNvSpPr txBox="1"/>
          <p:nvPr/>
        </p:nvSpPr>
        <p:spPr>
          <a:xfrm>
            <a:off x="-2617763" y="423795"/>
            <a:ext cx="2246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BASIC</a:t>
            </a:r>
          </a:p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MOBILE LAB2</a:t>
            </a:r>
          </a:p>
          <a:p>
            <a:endParaRPr lang="en-US" altLang="ko-KR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PROJECT</a:t>
            </a:r>
            <a:endParaRPr lang="ko-KR" altLang="en-US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19E4D-16C7-80D5-1A62-EB1D3A222FB2}"/>
              </a:ext>
            </a:extLst>
          </p:cNvPr>
          <p:cNvSpPr txBox="1"/>
          <p:nvPr/>
        </p:nvSpPr>
        <p:spPr>
          <a:xfrm>
            <a:off x="-2617763" y="58694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20221209</a:t>
            </a:r>
            <a:endParaRPr lang="ko-KR" altLang="en-US" sz="2400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A7566-B3B7-E8EB-3598-FCA694829AF7}"/>
              </a:ext>
            </a:extLst>
          </p:cNvPr>
          <p:cNvSpPr txBox="1"/>
          <p:nvPr/>
        </p:nvSpPr>
        <p:spPr>
          <a:xfrm>
            <a:off x="14497398" y="1452218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ECG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ANDRIOID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APP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심장이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endParaRPr lang="en-US" altLang="ko-KR" sz="5400" b="1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AD884B-54B6-91FA-CD3A-72899895F8F7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12641988" y="3429000"/>
            <a:ext cx="75561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3CD6E9-C8E3-ABDC-2BE3-B04FDE8987D9}"/>
              </a:ext>
            </a:extLst>
          </p:cNvPr>
          <p:cNvSpPr txBox="1"/>
          <p:nvPr/>
        </p:nvSpPr>
        <p:spPr>
          <a:xfrm>
            <a:off x="14497398" y="5869435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손보경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손지운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윤덕용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이영주</a:t>
            </a:r>
            <a:r>
              <a:rPr lang="en-US" altLang="ko-KR" sz="24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임석민</a:t>
            </a:r>
            <a:endParaRPr lang="en-US" altLang="ko-KR" sz="4000" b="1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F76B68-EF10-7356-F767-374D0388951D}"/>
              </a:ext>
            </a:extLst>
          </p:cNvPr>
          <p:cNvSpPr/>
          <p:nvPr/>
        </p:nvSpPr>
        <p:spPr>
          <a:xfrm>
            <a:off x="0" y="3714017"/>
            <a:ext cx="12192000" cy="1083024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CB3889-02C3-535A-542C-72AA2126E43F}"/>
              </a:ext>
            </a:extLst>
          </p:cNvPr>
          <p:cNvSpPr/>
          <p:nvPr/>
        </p:nvSpPr>
        <p:spPr>
          <a:xfrm>
            <a:off x="0" y="4797041"/>
            <a:ext cx="12191999" cy="2060959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00779-FC61-A1F2-0B08-526C6F1E517C}"/>
              </a:ext>
            </a:extLst>
          </p:cNvPr>
          <p:cNvSpPr txBox="1"/>
          <p:nvPr/>
        </p:nvSpPr>
        <p:spPr>
          <a:xfrm>
            <a:off x="4075254" y="304644"/>
            <a:ext cx="4041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DF1B8-A33C-AB8C-BE1D-8DDE0665CA4C}"/>
              </a:ext>
            </a:extLst>
          </p:cNvPr>
          <p:cNvSpPr txBox="1"/>
          <p:nvPr/>
        </p:nvSpPr>
        <p:spPr>
          <a:xfrm>
            <a:off x="747784" y="1695751"/>
            <a:ext cx="192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56693-7F40-ADAF-D69A-2580E55A1CA9}"/>
              </a:ext>
            </a:extLst>
          </p:cNvPr>
          <p:cNvSpPr txBox="1"/>
          <p:nvPr/>
        </p:nvSpPr>
        <p:spPr>
          <a:xfrm>
            <a:off x="5105716" y="1695751"/>
            <a:ext cx="200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10C7C-CCB5-C01C-F047-ADBBA0046A99}"/>
              </a:ext>
            </a:extLst>
          </p:cNvPr>
          <p:cNvSpPr txBox="1"/>
          <p:nvPr/>
        </p:nvSpPr>
        <p:spPr>
          <a:xfrm>
            <a:off x="9537385" y="1695751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STEP_</a:t>
            </a:r>
            <a:r>
              <a:rPr lang="en-US" altLang="ko-KR" sz="3600" spc="-3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4A2001-E595-5DF3-E6FE-FE85BC69C670}"/>
              </a:ext>
            </a:extLst>
          </p:cNvPr>
          <p:cNvGrpSpPr/>
          <p:nvPr/>
        </p:nvGrpSpPr>
        <p:grpSpPr>
          <a:xfrm>
            <a:off x="708165" y="2176464"/>
            <a:ext cx="2007969" cy="2505073"/>
            <a:chOff x="492951" y="2216369"/>
            <a:chExt cx="2438400" cy="304206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6ABBE4F-8B45-51B8-7BFE-324C3F83A5ED}"/>
                </a:ext>
              </a:extLst>
            </p:cNvPr>
            <p:cNvGrpSpPr/>
            <p:nvPr/>
          </p:nvGrpSpPr>
          <p:grpSpPr>
            <a:xfrm>
              <a:off x="811792" y="2521339"/>
              <a:ext cx="1800719" cy="2737094"/>
              <a:chOff x="617070" y="2512703"/>
              <a:chExt cx="2166124" cy="3292509"/>
            </a:xfrm>
          </p:grpSpPr>
          <p:sp>
            <p:nvSpPr>
              <p:cNvPr id="23" name="그래픽 20" descr="물 단색으로 채워진">
                <a:extLst>
                  <a:ext uri="{FF2B5EF4-FFF2-40B4-BE49-F238E27FC236}">
                    <a16:creationId xmlns:a16="http://schemas.microsoft.com/office/drawing/2014/main" id="{427377B6-44F7-A931-CDD6-AC8E773F740A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A21D47-03F0-B442-67C3-F692796DDBDE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052AA58-6102-5C81-7A96-8E505EADD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51" y="2216369"/>
              <a:ext cx="2438400" cy="24384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E76012-B4B0-86A3-D28D-C8F6329316C2}"/>
              </a:ext>
            </a:extLst>
          </p:cNvPr>
          <p:cNvGrpSpPr/>
          <p:nvPr/>
        </p:nvGrpSpPr>
        <p:grpSpPr>
          <a:xfrm>
            <a:off x="5354573" y="2427600"/>
            <a:ext cx="1482853" cy="2253937"/>
            <a:chOff x="5185247" y="2521339"/>
            <a:chExt cx="1800719" cy="273709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057267C-2987-803A-9C86-06D407EF4B8B}"/>
                </a:ext>
              </a:extLst>
            </p:cNvPr>
            <p:cNvGrpSpPr/>
            <p:nvPr/>
          </p:nvGrpSpPr>
          <p:grpSpPr>
            <a:xfrm>
              <a:off x="5185247" y="2521339"/>
              <a:ext cx="1800719" cy="2737094"/>
              <a:chOff x="617070" y="2512703"/>
              <a:chExt cx="2166124" cy="3292509"/>
            </a:xfrm>
          </p:grpSpPr>
          <p:sp>
            <p:nvSpPr>
              <p:cNvPr id="26" name="그래픽 20" descr="물 단색으로 채워진">
                <a:extLst>
                  <a:ext uri="{FF2B5EF4-FFF2-40B4-BE49-F238E27FC236}">
                    <a16:creationId xmlns:a16="http://schemas.microsoft.com/office/drawing/2014/main" id="{22C3333A-4AA7-D19C-39B7-45DC6E245D2D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0A817D5-2243-0710-B788-67E05166470D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D681C01-0129-C36B-2640-106D6EFF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85" y="2558759"/>
              <a:ext cx="1654041" cy="1654041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E12044-10D2-B58A-43CA-C5C59E134D64}"/>
              </a:ext>
            </a:extLst>
          </p:cNvPr>
          <p:cNvGrpSpPr/>
          <p:nvPr/>
        </p:nvGrpSpPr>
        <p:grpSpPr>
          <a:xfrm>
            <a:off x="9802001" y="2427600"/>
            <a:ext cx="1482853" cy="2253937"/>
            <a:chOff x="9643069" y="2521339"/>
            <a:chExt cx="1800719" cy="273709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A43AB1F-2460-E87E-4401-6BAFD7CE469D}"/>
                </a:ext>
              </a:extLst>
            </p:cNvPr>
            <p:cNvGrpSpPr/>
            <p:nvPr/>
          </p:nvGrpSpPr>
          <p:grpSpPr>
            <a:xfrm>
              <a:off x="9643069" y="2521339"/>
              <a:ext cx="1800719" cy="2737094"/>
              <a:chOff x="617070" y="2512703"/>
              <a:chExt cx="2166124" cy="3292509"/>
            </a:xfrm>
          </p:grpSpPr>
          <p:sp>
            <p:nvSpPr>
              <p:cNvPr id="29" name="그래픽 20" descr="물 단색으로 채워진">
                <a:extLst>
                  <a:ext uri="{FF2B5EF4-FFF2-40B4-BE49-F238E27FC236}">
                    <a16:creationId xmlns:a16="http://schemas.microsoft.com/office/drawing/2014/main" id="{C0E60A1D-F820-2CC9-FD79-DBEE257912EA}"/>
                  </a:ext>
                </a:extLst>
              </p:cNvPr>
              <p:cNvSpPr/>
              <p:nvPr/>
            </p:nvSpPr>
            <p:spPr>
              <a:xfrm flipV="1">
                <a:off x="617070" y="2512703"/>
                <a:ext cx="2166124" cy="3292509"/>
              </a:xfrm>
              <a:custGeom>
                <a:avLst/>
                <a:gdLst>
                  <a:gd name="connsiteX0" fmla="*/ 1083062 w 2166124"/>
                  <a:gd name="connsiteY0" fmla="*/ 0 h 3292509"/>
                  <a:gd name="connsiteX1" fmla="*/ 0 w 2166124"/>
                  <a:gd name="connsiteY1" fmla="*/ 2209447 h 3292509"/>
                  <a:gd name="connsiteX2" fmla="*/ 1083062 w 2166124"/>
                  <a:gd name="connsiteY2" fmla="*/ 3292509 h 3292509"/>
                  <a:gd name="connsiteX3" fmla="*/ 2166125 w 2166124"/>
                  <a:gd name="connsiteY3" fmla="*/ 2209447 h 3292509"/>
                  <a:gd name="connsiteX4" fmla="*/ 1083062 w 2166124"/>
                  <a:gd name="connsiteY4" fmla="*/ 0 h 329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6124" h="3292509">
                    <a:moveTo>
                      <a:pt x="1083062" y="0"/>
                    </a:moveTo>
                    <a:cubicBezTo>
                      <a:pt x="1083062" y="0"/>
                      <a:pt x="0" y="1524952"/>
                      <a:pt x="0" y="2209447"/>
                    </a:cubicBezTo>
                    <a:cubicBezTo>
                      <a:pt x="0" y="2807298"/>
                      <a:pt x="485212" y="3292509"/>
                      <a:pt x="1083062" y="3292509"/>
                    </a:cubicBezTo>
                    <a:cubicBezTo>
                      <a:pt x="1680913" y="3292509"/>
                      <a:pt x="2166125" y="2807298"/>
                      <a:pt x="2166125" y="2209447"/>
                    </a:cubicBezTo>
                    <a:cubicBezTo>
                      <a:pt x="2166125" y="1520619"/>
                      <a:pt x="1083062" y="0"/>
                      <a:pt x="1083062" y="0"/>
                    </a:cubicBezTo>
                    <a:close/>
                  </a:path>
                </a:pathLst>
              </a:custGeom>
              <a:solidFill>
                <a:srgbClr val="FF9166"/>
              </a:solidFill>
              <a:ln w="4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76E09EA-0EC4-3027-CBEB-CFFD64368E9A}"/>
                  </a:ext>
                </a:extLst>
              </p:cNvPr>
              <p:cNvSpPr/>
              <p:nvPr/>
            </p:nvSpPr>
            <p:spPr>
              <a:xfrm>
                <a:off x="769112" y="2681429"/>
                <a:ext cx="1862040" cy="1862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30E4356-3F22-51E0-A1AD-D7609071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637" y="2521339"/>
              <a:ext cx="1597582" cy="159758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E9B776-15F2-5344-D260-D78CE83E584D}"/>
              </a:ext>
            </a:extLst>
          </p:cNvPr>
          <p:cNvSpPr txBox="1"/>
          <p:nvPr/>
        </p:nvSpPr>
        <p:spPr>
          <a:xfrm>
            <a:off x="506532" y="5029591"/>
            <a:ext cx="2411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MOTIVATION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C54FFB-C700-9102-3CCA-AB9BCF0C6489}"/>
              </a:ext>
            </a:extLst>
          </p:cNvPr>
          <p:cNvSpPr txBox="1"/>
          <p:nvPr/>
        </p:nvSpPr>
        <p:spPr>
          <a:xfrm>
            <a:off x="4939003" y="5029591"/>
            <a:ext cx="2335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ALGORITHM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790886-EF2C-AEAF-FAAA-3379205B653C}"/>
              </a:ext>
            </a:extLst>
          </p:cNvPr>
          <p:cNvSpPr txBox="1"/>
          <p:nvPr/>
        </p:nvSpPr>
        <p:spPr>
          <a:xfrm>
            <a:off x="10014277" y="5029591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VIEW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53F497-FFEA-CC21-A4E2-199360BC817A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9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94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Make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Dataset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3035300" y="657225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35F51-933C-80E8-976F-B3F0BDBD4565}"/>
              </a:ext>
            </a:extLst>
          </p:cNvPr>
          <p:cNvSpPr txBox="1"/>
          <p:nvPr/>
        </p:nvSpPr>
        <p:spPr>
          <a:xfrm>
            <a:off x="8349940" y="5103674"/>
            <a:ext cx="34917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b="1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Balancing</a:t>
            </a:r>
          </a:p>
          <a:p>
            <a:pPr algn="r"/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dataset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930B64-FE80-613C-0CEE-08DA89635F9C}"/>
              </a:ext>
            </a:extLst>
          </p:cNvPr>
          <p:cNvGrpSpPr/>
          <p:nvPr/>
        </p:nvGrpSpPr>
        <p:grpSpPr>
          <a:xfrm>
            <a:off x="2496969" y="1980089"/>
            <a:ext cx="6981745" cy="3969950"/>
            <a:chOff x="2628895" y="979118"/>
            <a:chExt cx="6981745" cy="39699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A296BF6-0D77-81A8-7568-ABB91F293EF5}"/>
                </a:ext>
              </a:extLst>
            </p:cNvPr>
            <p:cNvGrpSpPr/>
            <p:nvPr/>
          </p:nvGrpSpPr>
          <p:grpSpPr>
            <a:xfrm>
              <a:off x="2628895" y="1851100"/>
              <a:ext cx="6981745" cy="2396116"/>
              <a:chOff x="2643763" y="1479392"/>
              <a:chExt cx="7114391" cy="271243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00998B3-6657-2D14-428E-AC97D512FE4F}"/>
                  </a:ext>
                </a:extLst>
              </p:cNvPr>
              <p:cNvSpPr/>
              <p:nvPr/>
            </p:nvSpPr>
            <p:spPr>
              <a:xfrm>
                <a:off x="2646643" y="1479392"/>
                <a:ext cx="1777877" cy="52471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659146-2DE9-976B-2D02-08B2AECD709C}"/>
                  </a:ext>
                </a:extLst>
              </p:cNvPr>
              <p:cNvSpPr/>
              <p:nvPr/>
            </p:nvSpPr>
            <p:spPr>
              <a:xfrm>
                <a:off x="4424522" y="1479392"/>
                <a:ext cx="1777877" cy="5247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BB78263-15D3-9BDB-103D-465C41649C3F}"/>
                  </a:ext>
                </a:extLst>
              </p:cNvPr>
              <p:cNvSpPr/>
              <p:nvPr/>
            </p:nvSpPr>
            <p:spPr>
              <a:xfrm>
                <a:off x="6202399" y="1479392"/>
                <a:ext cx="1777877" cy="5247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1D9AAE-0710-BAFE-E50A-8DBF8BA2531E}"/>
                  </a:ext>
                </a:extLst>
              </p:cNvPr>
              <p:cNvSpPr/>
              <p:nvPr/>
            </p:nvSpPr>
            <p:spPr>
              <a:xfrm>
                <a:off x="7980277" y="1479392"/>
                <a:ext cx="1777877" cy="5247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ADC518-6B1A-18F0-1473-316A822CB81F}"/>
                  </a:ext>
                </a:extLst>
              </p:cNvPr>
              <p:cNvSpPr txBox="1"/>
              <p:nvPr/>
            </p:nvSpPr>
            <p:spPr>
              <a:xfrm>
                <a:off x="2962326" y="1526999"/>
                <a:ext cx="1154237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Stress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8F7CEA-10C4-7E1E-CB85-76B948B344E5}"/>
                  </a:ext>
                </a:extLst>
              </p:cNvPr>
              <p:cNvSpPr txBox="1"/>
              <p:nvPr/>
            </p:nvSpPr>
            <p:spPr>
              <a:xfrm>
                <a:off x="4767072" y="1530712"/>
                <a:ext cx="1107195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Neutral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4D2036-1787-57CF-C8DF-77D1F1CB6A8D}"/>
                  </a:ext>
                </a:extLst>
              </p:cNvPr>
              <p:cNvSpPr txBox="1"/>
              <p:nvPr/>
            </p:nvSpPr>
            <p:spPr>
              <a:xfrm>
                <a:off x="6412758" y="1523611"/>
                <a:ext cx="1567518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Meditation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8438F3-BDBA-BD13-6FE8-CF771628DF83}"/>
                  </a:ext>
                </a:extLst>
              </p:cNvPr>
              <p:cNvSpPr txBox="1"/>
              <p:nvPr/>
            </p:nvSpPr>
            <p:spPr>
              <a:xfrm>
                <a:off x="8372988" y="1532705"/>
                <a:ext cx="960151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Amuse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93B24CC-88D3-7667-6A55-55F57D5A0B25}"/>
                  </a:ext>
                </a:extLst>
              </p:cNvPr>
              <p:cNvGrpSpPr/>
              <p:nvPr/>
            </p:nvGrpSpPr>
            <p:grpSpPr>
              <a:xfrm>
                <a:off x="2643763" y="2795040"/>
                <a:ext cx="7111511" cy="524715"/>
                <a:chOff x="2029520" y="2481146"/>
                <a:chExt cx="6898885" cy="758283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1FB7E105-C6E5-0F5C-3278-F1C2F63E871C}"/>
                    </a:ext>
                  </a:extLst>
                </p:cNvPr>
                <p:cNvSpPr/>
                <p:nvPr/>
              </p:nvSpPr>
              <p:spPr>
                <a:xfrm>
                  <a:off x="2029520" y="2481146"/>
                  <a:ext cx="3449443" cy="75828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C63DF9-2EBB-7BED-AF60-007862CF5B9E}"/>
                    </a:ext>
                  </a:extLst>
                </p:cNvPr>
                <p:cNvSpPr txBox="1"/>
                <p:nvPr/>
              </p:nvSpPr>
              <p:spPr>
                <a:xfrm>
                  <a:off x="2405876" y="2558322"/>
                  <a:ext cx="977595" cy="604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210 공중전화 B" panose="02020603020101020101" pitchFamily="18" charset="-127"/>
                      <a:ea typeface="210 공중전화 B" panose="02020603020101020101" pitchFamily="18" charset="-127"/>
                    </a:rPr>
                    <a:t>Stress</a:t>
                  </a:r>
                  <a:endParaRPr lang="ko-KR" altLang="en-US" dirty="0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A22CAAE-D0BC-6D88-31F0-34D381677DD9}"/>
                    </a:ext>
                  </a:extLst>
                </p:cNvPr>
                <p:cNvSpPr/>
                <p:nvPr/>
              </p:nvSpPr>
              <p:spPr>
                <a:xfrm>
                  <a:off x="5478963" y="2481146"/>
                  <a:ext cx="1149814" cy="75828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7D18DB9B-BC55-0E92-73B6-F92788E42144}"/>
                    </a:ext>
                  </a:extLst>
                </p:cNvPr>
                <p:cNvSpPr/>
                <p:nvPr/>
              </p:nvSpPr>
              <p:spPr>
                <a:xfrm>
                  <a:off x="6628777" y="2481146"/>
                  <a:ext cx="1149814" cy="758283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915EE4E5-58C2-0E9C-A66C-4FD938B7530E}"/>
                    </a:ext>
                  </a:extLst>
                </p:cNvPr>
                <p:cNvSpPr/>
                <p:nvPr/>
              </p:nvSpPr>
              <p:spPr>
                <a:xfrm>
                  <a:off x="7778591" y="2481146"/>
                  <a:ext cx="1149814" cy="75828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F74F30-BD03-9B7B-1160-70AA395F61E0}"/>
                    </a:ext>
                  </a:extLst>
                </p:cNvPr>
                <p:cNvSpPr txBox="1"/>
                <p:nvPr/>
              </p:nvSpPr>
              <p:spPr>
                <a:xfrm>
                  <a:off x="5567786" y="2556967"/>
                  <a:ext cx="1235086" cy="604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210 공중전화 B" panose="02020603020101020101" pitchFamily="18" charset="-127"/>
                      <a:ea typeface="210 공중전화 B" panose="02020603020101020101" pitchFamily="18" charset="-127"/>
                    </a:rPr>
                    <a:t>Neutral</a:t>
                  </a:r>
                  <a:endParaRPr lang="ko-KR" altLang="en-US" dirty="0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4041C16-DDE0-17E8-412A-212B8C8CFAF7}"/>
                    </a:ext>
                  </a:extLst>
                </p:cNvPr>
                <p:cNvSpPr txBox="1"/>
                <p:nvPr/>
              </p:nvSpPr>
              <p:spPr>
                <a:xfrm>
                  <a:off x="6873588" y="2556967"/>
                  <a:ext cx="660190" cy="604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210 공중전화 B" panose="02020603020101020101" pitchFamily="18" charset="-127"/>
                      <a:ea typeface="210 공중전화 B" panose="02020603020101020101" pitchFamily="18" charset="-127"/>
                    </a:rPr>
                    <a:t>Med</a:t>
                  </a:r>
                  <a:endParaRPr lang="ko-KR" altLang="en-US" dirty="0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5FDF009-9EEF-00B6-5DCB-8DF278156CF6}"/>
                    </a:ext>
                  </a:extLst>
                </p:cNvPr>
                <p:cNvSpPr txBox="1"/>
                <p:nvPr/>
              </p:nvSpPr>
              <p:spPr>
                <a:xfrm>
                  <a:off x="7910589" y="2556967"/>
                  <a:ext cx="947100" cy="604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210 공중전화 B" panose="02020603020101020101" pitchFamily="18" charset="-127"/>
                      <a:ea typeface="210 공중전화 B" panose="02020603020101020101" pitchFamily="18" charset="-127"/>
                    </a:rPr>
                    <a:t>Amuse</a:t>
                  </a:r>
                  <a:endParaRPr lang="ko-KR" altLang="en-US" dirty="0">
                    <a:latin typeface="210 공중전화 B" panose="02020603020101020101" pitchFamily="18" charset="-127"/>
                    <a:ea typeface="210 공중전화 B" panose="02020603020101020101" pitchFamily="18" charset="-127"/>
                  </a:endParaRPr>
                </a:p>
              </p:txBody>
            </p:sp>
          </p:grpSp>
          <p:sp>
            <p:nvSpPr>
              <p:cNvPr id="19" name="화살표: 아래쪽 18">
                <a:extLst>
                  <a:ext uri="{FF2B5EF4-FFF2-40B4-BE49-F238E27FC236}">
                    <a16:creationId xmlns:a16="http://schemas.microsoft.com/office/drawing/2014/main" id="{04A6E03F-BA07-F920-B9AD-0FDD976E1163}"/>
                  </a:ext>
                </a:extLst>
              </p:cNvPr>
              <p:cNvSpPr/>
              <p:nvPr/>
            </p:nvSpPr>
            <p:spPr>
              <a:xfrm>
                <a:off x="6113912" y="2128997"/>
                <a:ext cx="158534" cy="450763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20" name="왼쪽 중괄호 19">
                <a:extLst>
                  <a:ext uri="{FF2B5EF4-FFF2-40B4-BE49-F238E27FC236}">
                    <a16:creationId xmlns:a16="http://schemas.microsoft.com/office/drawing/2014/main" id="{D7E49C0C-D187-E4C0-8895-473ED7FCD499}"/>
                  </a:ext>
                </a:extLst>
              </p:cNvPr>
              <p:cNvSpPr/>
              <p:nvPr/>
            </p:nvSpPr>
            <p:spPr>
              <a:xfrm rot="16200000">
                <a:off x="4308467" y="1837217"/>
                <a:ext cx="226347" cy="3470504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21" name="왼쪽 중괄호 20">
                <a:extLst>
                  <a:ext uri="{FF2B5EF4-FFF2-40B4-BE49-F238E27FC236}">
                    <a16:creationId xmlns:a16="http://schemas.microsoft.com/office/drawing/2014/main" id="{814B0D67-1936-7FA6-CDC9-F2824AA2D24D}"/>
                  </a:ext>
                </a:extLst>
              </p:cNvPr>
              <p:cNvSpPr/>
              <p:nvPr/>
            </p:nvSpPr>
            <p:spPr>
              <a:xfrm rot="16200000">
                <a:off x="7864223" y="1837217"/>
                <a:ext cx="226347" cy="3470504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17E682-AB4C-0216-209F-308C20FFC33B}"/>
                  </a:ext>
                </a:extLst>
              </p:cNvPr>
              <p:cNvSpPr txBox="1"/>
              <p:nvPr/>
            </p:nvSpPr>
            <p:spPr>
              <a:xfrm>
                <a:off x="4072961" y="3773737"/>
                <a:ext cx="697358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50%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D4C075-9C67-F756-3333-753C33CECF0E}"/>
                  </a:ext>
                </a:extLst>
              </p:cNvPr>
              <p:cNvSpPr txBox="1"/>
              <p:nvPr/>
            </p:nvSpPr>
            <p:spPr>
              <a:xfrm>
                <a:off x="7660314" y="3773737"/>
                <a:ext cx="697358" cy="41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50%</a:t>
                </a:r>
                <a:endParaRPr lang="ko-KR" altLang="en-US" dirty="0">
                  <a:latin typeface="210 공중전화 B" panose="02020603020101020101" pitchFamily="18" charset="-127"/>
                  <a:ea typeface="210 공중전화 B" panose="020206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687313-1546-5FC0-2895-97DC2649CE11}"/>
                </a:ext>
              </a:extLst>
            </p:cNvPr>
            <p:cNvSpPr txBox="1"/>
            <p:nvPr/>
          </p:nvSpPr>
          <p:spPr>
            <a:xfrm>
              <a:off x="5195929" y="4241182"/>
              <a:ext cx="18505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Balanced Data</a:t>
              </a:r>
              <a:endParaRPr lang="ko-KR" altLang="en-US" sz="2000" dirty="0">
                <a:latin typeface="210 공중전화 B" panose="02020603020101020101" pitchFamily="18" charset="-127"/>
                <a:ea typeface="210 공중전화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BC32-3E61-CD6A-CDFF-AA6D606B2482}"/>
                </a:ext>
              </a:extLst>
            </p:cNvPr>
            <p:cNvSpPr txBox="1"/>
            <p:nvPr/>
          </p:nvSpPr>
          <p:spPr>
            <a:xfrm>
              <a:off x="4873520" y="979118"/>
              <a:ext cx="2573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Unbalanced Data</a:t>
              </a:r>
              <a:endParaRPr lang="ko-KR" altLang="en-US" sz="2000" dirty="0">
                <a:latin typeface="210 공중전화 B" panose="02020603020101020101" pitchFamily="18" charset="-127"/>
                <a:ea typeface="210 공중전화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92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2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6244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Explain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Model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3049155" y="671080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CDBFAFA-618A-3494-FA12-C165F76A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5578"/>
            <a:ext cx="10824795" cy="6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0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26244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Explain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Model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3049155" y="671080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16759BE-3A5F-E332-90EA-FCDF42CDF4DB}"/>
              </a:ext>
            </a:extLst>
          </p:cNvPr>
          <p:cNvGrpSpPr/>
          <p:nvPr/>
        </p:nvGrpSpPr>
        <p:grpSpPr>
          <a:xfrm>
            <a:off x="3246143" y="2642738"/>
            <a:ext cx="5514757" cy="3259469"/>
            <a:chOff x="2059257" y="1125000"/>
            <a:chExt cx="7796361" cy="4608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73C9967-A66B-E2EE-0C79-048F3384EB17}"/>
                </a:ext>
              </a:extLst>
            </p:cNvPr>
            <p:cNvGrpSpPr/>
            <p:nvPr/>
          </p:nvGrpSpPr>
          <p:grpSpPr>
            <a:xfrm>
              <a:off x="2059257" y="1125000"/>
              <a:ext cx="1639065" cy="4608000"/>
              <a:chOff x="1159725" y="1011902"/>
              <a:chExt cx="1639065" cy="4608000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11DB668-4A3A-5831-46B1-20C4B48267C1}"/>
                  </a:ext>
                </a:extLst>
              </p:cNvPr>
              <p:cNvSpPr/>
              <p:nvPr/>
            </p:nvSpPr>
            <p:spPr>
              <a:xfrm>
                <a:off x="1159725" y="1011902"/>
                <a:ext cx="246935" cy="4608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FE3A36B-2BCF-4965-B6C1-D2203516C8C8}"/>
                  </a:ext>
                </a:extLst>
              </p:cNvPr>
              <p:cNvSpPr/>
              <p:nvPr/>
            </p:nvSpPr>
            <p:spPr>
              <a:xfrm>
                <a:off x="1623768" y="1011902"/>
                <a:ext cx="246935" cy="460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273DA65-547A-D052-AE80-9955CACB3042}"/>
                  </a:ext>
                </a:extLst>
              </p:cNvPr>
              <p:cNvSpPr/>
              <p:nvPr/>
            </p:nvSpPr>
            <p:spPr>
              <a:xfrm>
                <a:off x="2087811" y="1011902"/>
                <a:ext cx="246935" cy="460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6DDCDF7-133F-12D3-AF82-F5F0FC3A1CBE}"/>
                  </a:ext>
                </a:extLst>
              </p:cNvPr>
              <p:cNvSpPr/>
              <p:nvPr/>
            </p:nvSpPr>
            <p:spPr>
              <a:xfrm>
                <a:off x="2551855" y="1011902"/>
                <a:ext cx="246935" cy="4608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DF4AAE1-B1BD-6AC4-DFA8-BC6430973949}"/>
                </a:ext>
              </a:extLst>
            </p:cNvPr>
            <p:cNvGrpSpPr/>
            <p:nvPr/>
          </p:nvGrpSpPr>
          <p:grpSpPr>
            <a:xfrm>
              <a:off x="4273635" y="2277000"/>
              <a:ext cx="1517929" cy="2304000"/>
              <a:chOff x="3752115" y="2160143"/>
              <a:chExt cx="1517929" cy="2304000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CF8A67B-3286-D3AE-CA74-C045A89CA40F}"/>
                  </a:ext>
                </a:extLst>
              </p:cNvPr>
              <p:cNvSpPr/>
              <p:nvPr/>
            </p:nvSpPr>
            <p:spPr>
              <a:xfrm>
                <a:off x="3752115" y="2160143"/>
                <a:ext cx="246935" cy="23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432B145-C771-E96D-C03C-FA6A2BA7A7B3}"/>
                  </a:ext>
                </a:extLst>
              </p:cNvPr>
              <p:cNvSpPr/>
              <p:nvPr/>
            </p:nvSpPr>
            <p:spPr>
              <a:xfrm>
                <a:off x="4175780" y="2160143"/>
                <a:ext cx="246935" cy="23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AFD9025-9F1A-6940-FE56-746272165B56}"/>
                  </a:ext>
                </a:extLst>
              </p:cNvPr>
              <p:cNvSpPr/>
              <p:nvPr/>
            </p:nvSpPr>
            <p:spPr>
              <a:xfrm>
                <a:off x="4599445" y="2160143"/>
                <a:ext cx="246935" cy="230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F7CAA45-354F-7FDA-9197-04278765D152}"/>
                  </a:ext>
                </a:extLst>
              </p:cNvPr>
              <p:cNvSpPr/>
              <p:nvPr/>
            </p:nvSpPr>
            <p:spPr>
              <a:xfrm>
                <a:off x="5023109" y="2160143"/>
                <a:ext cx="246935" cy="23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A7F0633-DAF5-91C5-3694-1B8FA8F6D946}"/>
                </a:ext>
              </a:extLst>
            </p:cNvPr>
            <p:cNvGrpSpPr/>
            <p:nvPr/>
          </p:nvGrpSpPr>
          <p:grpSpPr>
            <a:xfrm>
              <a:off x="6366877" y="2853000"/>
              <a:ext cx="1469168" cy="1152000"/>
              <a:chOff x="6211410" y="2736143"/>
              <a:chExt cx="1469168" cy="115200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ECA930B-1E50-7E49-0EF1-E38515FF5D7D}"/>
                  </a:ext>
                </a:extLst>
              </p:cNvPr>
              <p:cNvSpPr/>
              <p:nvPr/>
            </p:nvSpPr>
            <p:spPr>
              <a:xfrm>
                <a:off x="6211410" y="2736143"/>
                <a:ext cx="246935" cy="1152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4005EB5-35A7-CC9F-6964-76DFDA3C98B1}"/>
                  </a:ext>
                </a:extLst>
              </p:cNvPr>
              <p:cNvSpPr/>
              <p:nvPr/>
            </p:nvSpPr>
            <p:spPr>
              <a:xfrm>
                <a:off x="6618821" y="2736143"/>
                <a:ext cx="246935" cy="115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5D7EF50-08DC-96AB-1CA0-BBC67250754D}"/>
                  </a:ext>
                </a:extLst>
              </p:cNvPr>
              <p:cNvSpPr/>
              <p:nvPr/>
            </p:nvSpPr>
            <p:spPr>
              <a:xfrm>
                <a:off x="7026232" y="2736143"/>
                <a:ext cx="246935" cy="1152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61E4719-14D3-CFB9-7D4B-43EF1343BD76}"/>
                  </a:ext>
                </a:extLst>
              </p:cNvPr>
              <p:cNvSpPr/>
              <p:nvPr/>
            </p:nvSpPr>
            <p:spPr>
              <a:xfrm>
                <a:off x="7433643" y="2736143"/>
                <a:ext cx="246935" cy="1152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915A439-9650-A125-5463-CCB7B263DAB3}"/>
                </a:ext>
              </a:extLst>
            </p:cNvPr>
            <p:cNvGrpSpPr/>
            <p:nvPr/>
          </p:nvGrpSpPr>
          <p:grpSpPr>
            <a:xfrm>
              <a:off x="8411357" y="3141000"/>
              <a:ext cx="1444261" cy="576000"/>
              <a:chOff x="8630969" y="3024143"/>
              <a:chExt cx="1444261" cy="57600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E8E8D8D-BC4D-4A07-508A-0108485BA016}"/>
                  </a:ext>
                </a:extLst>
              </p:cNvPr>
              <p:cNvSpPr/>
              <p:nvPr/>
            </p:nvSpPr>
            <p:spPr>
              <a:xfrm>
                <a:off x="8630969" y="3024143"/>
                <a:ext cx="246935" cy="576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5ABFFE9-8A8A-32A3-DDA5-75D73F3ADDC4}"/>
                  </a:ext>
                </a:extLst>
              </p:cNvPr>
              <p:cNvSpPr/>
              <p:nvPr/>
            </p:nvSpPr>
            <p:spPr>
              <a:xfrm>
                <a:off x="9030078" y="3024143"/>
                <a:ext cx="246935" cy="576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F2A252B-0186-F2FA-3AB3-978BDFB4E136}"/>
                  </a:ext>
                </a:extLst>
              </p:cNvPr>
              <p:cNvSpPr/>
              <p:nvPr/>
            </p:nvSpPr>
            <p:spPr>
              <a:xfrm>
                <a:off x="9429187" y="3024143"/>
                <a:ext cx="246935" cy="57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62ED234-6244-29D4-A4E6-56C14CB7246D}"/>
                  </a:ext>
                </a:extLst>
              </p:cNvPr>
              <p:cNvSpPr/>
              <p:nvPr/>
            </p:nvSpPr>
            <p:spPr>
              <a:xfrm>
                <a:off x="9828295" y="3024143"/>
                <a:ext cx="246935" cy="576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4BD2A3ED-80AB-05BC-8710-37F36A9A13DC}"/>
              </a:ext>
            </a:extLst>
          </p:cNvPr>
          <p:cNvSpPr/>
          <p:nvPr/>
        </p:nvSpPr>
        <p:spPr>
          <a:xfrm>
            <a:off x="9169079" y="4138694"/>
            <a:ext cx="257669" cy="25635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46F696-6A40-B474-03E8-D696EBE6A1DF}"/>
              </a:ext>
            </a:extLst>
          </p:cNvPr>
          <p:cNvGrpSpPr/>
          <p:nvPr/>
        </p:nvGrpSpPr>
        <p:grpSpPr>
          <a:xfrm>
            <a:off x="3138421" y="1561352"/>
            <a:ext cx="1247641" cy="1348641"/>
            <a:chOff x="2183952" y="100027"/>
            <a:chExt cx="1763824" cy="19066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617BD0-5AA5-B1A7-3BBA-D0BC96878C75}"/>
                </a:ext>
              </a:extLst>
            </p:cNvPr>
            <p:cNvSpPr txBox="1"/>
            <p:nvPr/>
          </p:nvSpPr>
          <p:spPr>
            <a:xfrm rot="3028927">
              <a:off x="1934895" y="1035379"/>
              <a:ext cx="802693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FC layer</a:t>
              </a:r>
              <a:endParaRPr lang="ko-KR" altLang="en-US" sz="8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033685-F8FD-4262-B8E7-6698FF91B724}"/>
                </a:ext>
              </a:extLst>
            </p:cNvPr>
            <p:cNvSpPr txBox="1"/>
            <p:nvPr/>
          </p:nvSpPr>
          <p:spPr>
            <a:xfrm rot="3080216">
              <a:off x="1771940" y="774367"/>
              <a:ext cx="1653259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Batch normalization</a:t>
              </a:r>
              <a:endParaRPr lang="ko-KR" altLang="en-US" sz="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DABDE94-4F0F-3FB2-348F-90E3FC11F320}"/>
                </a:ext>
              </a:extLst>
            </p:cNvPr>
            <p:cNvSpPr txBox="1"/>
            <p:nvPr/>
          </p:nvSpPr>
          <p:spPr>
            <a:xfrm rot="3061058">
              <a:off x="2751704" y="1218802"/>
              <a:ext cx="12710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Dropout</a:t>
              </a:r>
              <a:endParaRPr lang="ko-KR" alt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C8025D-4902-EE67-ABD0-9C1BCACB81CD}"/>
                </a:ext>
              </a:extLst>
            </p:cNvPr>
            <p:cNvSpPr txBox="1"/>
            <p:nvPr/>
          </p:nvSpPr>
          <p:spPr>
            <a:xfrm rot="2976818">
              <a:off x="3196691" y="1140073"/>
              <a:ext cx="11975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/>
                <a:t>LeakyReLu</a:t>
              </a:r>
              <a:endParaRPr lang="ko-KR" altLang="en-US" sz="8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EF6FE4-4C67-68C5-3486-E115E2ABE999}"/>
              </a:ext>
            </a:extLst>
          </p:cNvPr>
          <p:cNvGrpSpPr/>
          <p:nvPr/>
        </p:nvGrpSpPr>
        <p:grpSpPr>
          <a:xfrm>
            <a:off x="4667723" y="2404751"/>
            <a:ext cx="1247641" cy="1348641"/>
            <a:chOff x="2183952" y="100027"/>
            <a:chExt cx="1763824" cy="190661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00507E-EAF9-479A-86A0-2D69F49D1EB2}"/>
                </a:ext>
              </a:extLst>
            </p:cNvPr>
            <p:cNvSpPr txBox="1"/>
            <p:nvPr/>
          </p:nvSpPr>
          <p:spPr>
            <a:xfrm rot="3028927">
              <a:off x="1934895" y="1035379"/>
              <a:ext cx="802693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FC layer</a:t>
              </a:r>
              <a:endParaRPr lang="ko-KR" altLang="en-US" sz="8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9D3B3D-83A1-9D43-AE3B-4A94F8A144ED}"/>
                </a:ext>
              </a:extLst>
            </p:cNvPr>
            <p:cNvSpPr txBox="1"/>
            <p:nvPr/>
          </p:nvSpPr>
          <p:spPr>
            <a:xfrm rot="3080216">
              <a:off x="1771940" y="774367"/>
              <a:ext cx="1653259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Batch normalization</a:t>
              </a:r>
              <a:endParaRPr lang="ko-KR" altLang="en-US" sz="8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E481AA-E2CA-4BE4-07CE-D8400BBB0996}"/>
                </a:ext>
              </a:extLst>
            </p:cNvPr>
            <p:cNvSpPr txBox="1"/>
            <p:nvPr/>
          </p:nvSpPr>
          <p:spPr>
            <a:xfrm rot="3061058">
              <a:off x="2751704" y="1218802"/>
              <a:ext cx="12710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Dropout</a:t>
              </a:r>
              <a:endParaRPr lang="ko-KR" altLang="en-US" sz="8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50226D-0206-2E84-7885-A43AA90A1BD4}"/>
                </a:ext>
              </a:extLst>
            </p:cNvPr>
            <p:cNvSpPr txBox="1"/>
            <p:nvPr/>
          </p:nvSpPr>
          <p:spPr>
            <a:xfrm rot="2976818">
              <a:off x="3196691" y="1140073"/>
              <a:ext cx="11975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/>
                <a:t>LeakyReLu</a:t>
              </a:r>
              <a:endParaRPr lang="ko-KR" altLang="en-US" sz="8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8A5377-707C-E67F-82CF-059EA30E0B98}"/>
              </a:ext>
            </a:extLst>
          </p:cNvPr>
          <p:cNvGrpSpPr/>
          <p:nvPr/>
        </p:nvGrpSpPr>
        <p:grpSpPr>
          <a:xfrm>
            <a:off x="6122354" y="2836565"/>
            <a:ext cx="1247641" cy="1348641"/>
            <a:chOff x="2183952" y="100027"/>
            <a:chExt cx="1763824" cy="19066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EDE417-19D0-14DD-7FA2-67D9A81F91E3}"/>
                </a:ext>
              </a:extLst>
            </p:cNvPr>
            <p:cNvSpPr txBox="1"/>
            <p:nvPr/>
          </p:nvSpPr>
          <p:spPr>
            <a:xfrm rot="3028927">
              <a:off x="1934895" y="1035379"/>
              <a:ext cx="802693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FC layer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ECD63D-8C6E-F387-96CA-4D951F69108E}"/>
                </a:ext>
              </a:extLst>
            </p:cNvPr>
            <p:cNvSpPr txBox="1"/>
            <p:nvPr/>
          </p:nvSpPr>
          <p:spPr>
            <a:xfrm rot="3080216">
              <a:off x="1771940" y="774367"/>
              <a:ext cx="1653259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Batch normalization</a:t>
              </a:r>
              <a:endParaRPr lang="ko-KR" altLang="en-US" sz="8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62DD85-5A7E-FEA0-747B-89438842AA5D}"/>
                </a:ext>
              </a:extLst>
            </p:cNvPr>
            <p:cNvSpPr txBox="1"/>
            <p:nvPr/>
          </p:nvSpPr>
          <p:spPr>
            <a:xfrm rot="3061058">
              <a:off x="2751704" y="1218802"/>
              <a:ext cx="12710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Dropout</a:t>
              </a:r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A963D2-1ECD-A961-D667-13F496EB03E1}"/>
                </a:ext>
              </a:extLst>
            </p:cNvPr>
            <p:cNvSpPr txBox="1"/>
            <p:nvPr/>
          </p:nvSpPr>
          <p:spPr>
            <a:xfrm rot="2976818">
              <a:off x="3196691" y="1140073"/>
              <a:ext cx="11975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/>
                <a:t>LeakyReLu</a:t>
              </a:r>
              <a:endParaRPr lang="ko-KR" altLang="en-US" sz="8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E491BC-ACB0-27FC-DFD9-6106140C9E2F}"/>
              </a:ext>
            </a:extLst>
          </p:cNvPr>
          <p:cNvGrpSpPr/>
          <p:nvPr/>
        </p:nvGrpSpPr>
        <p:grpSpPr>
          <a:xfrm>
            <a:off x="7572460" y="3005643"/>
            <a:ext cx="1247641" cy="1348641"/>
            <a:chOff x="2183952" y="100027"/>
            <a:chExt cx="1763824" cy="19066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B95F51-C85C-C2DF-6DA0-0B9F142EEA77}"/>
                </a:ext>
              </a:extLst>
            </p:cNvPr>
            <p:cNvSpPr txBox="1"/>
            <p:nvPr/>
          </p:nvSpPr>
          <p:spPr>
            <a:xfrm rot="3028927">
              <a:off x="1934895" y="1035379"/>
              <a:ext cx="802693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FC layer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B1A005-EE84-C5DC-B40C-C4E57843CA0D}"/>
                </a:ext>
              </a:extLst>
            </p:cNvPr>
            <p:cNvSpPr txBox="1"/>
            <p:nvPr/>
          </p:nvSpPr>
          <p:spPr>
            <a:xfrm rot="3080216">
              <a:off x="1771940" y="774367"/>
              <a:ext cx="1653259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Batch normalization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AE35DB-6A94-5A28-C1FB-A10099448A85}"/>
                </a:ext>
              </a:extLst>
            </p:cNvPr>
            <p:cNvSpPr txBox="1"/>
            <p:nvPr/>
          </p:nvSpPr>
          <p:spPr>
            <a:xfrm rot="3061058">
              <a:off x="2751704" y="1218802"/>
              <a:ext cx="12710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Dropout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3A91412-67C9-18A8-9A4B-B75D8C1A7584}"/>
                </a:ext>
              </a:extLst>
            </p:cNvPr>
            <p:cNvSpPr txBox="1"/>
            <p:nvPr/>
          </p:nvSpPr>
          <p:spPr>
            <a:xfrm rot="2976818">
              <a:off x="3196691" y="1140073"/>
              <a:ext cx="1197591" cy="3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/>
                <a:t>LeakyReLu</a:t>
              </a:r>
              <a:endParaRPr lang="ko-KR" altLang="en-US" sz="800" dirty="0"/>
            </a:p>
          </p:txBody>
        </p:sp>
      </p:grp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EAC60993-5108-53F3-468A-7D4188CBB721}"/>
              </a:ext>
            </a:extLst>
          </p:cNvPr>
          <p:cNvSpPr/>
          <p:nvPr/>
        </p:nvSpPr>
        <p:spPr>
          <a:xfrm>
            <a:off x="3101565" y="2642738"/>
            <a:ext cx="113854" cy="3259469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E88CDF19-E11D-C26E-14F9-06FFD3393318}"/>
              </a:ext>
            </a:extLst>
          </p:cNvPr>
          <p:cNvSpPr/>
          <p:nvPr/>
        </p:nvSpPr>
        <p:spPr>
          <a:xfrm>
            <a:off x="4684236" y="3462945"/>
            <a:ext cx="81475" cy="16243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86112D98-3C8B-FE4F-D81C-C43EC0429E83}"/>
              </a:ext>
            </a:extLst>
          </p:cNvPr>
          <p:cNvSpPr/>
          <p:nvPr/>
        </p:nvSpPr>
        <p:spPr>
          <a:xfrm>
            <a:off x="6161227" y="3865039"/>
            <a:ext cx="95023" cy="8148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D962239D-BB3F-FE40-28D4-1B49CFE8F78E}"/>
              </a:ext>
            </a:extLst>
          </p:cNvPr>
          <p:cNvSpPr/>
          <p:nvPr/>
        </p:nvSpPr>
        <p:spPr>
          <a:xfrm>
            <a:off x="7641833" y="4066063"/>
            <a:ext cx="75795" cy="4074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534810-5D95-71DB-D24D-48AE1FC910EF}"/>
              </a:ext>
            </a:extLst>
          </p:cNvPr>
          <p:cNvSpPr txBox="1"/>
          <p:nvPr/>
        </p:nvSpPr>
        <p:spPr>
          <a:xfrm>
            <a:off x="2792962" y="4166289"/>
            <a:ext cx="36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128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E29AF3-A726-AD25-AE19-1C7BD805E913}"/>
              </a:ext>
            </a:extLst>
          </p:cNvPr>
          <p:cNvSpPr txBox="1"/>
          <p:nvPr/>
        </p:nvSpPr>
        <p:spPr>
          <a:xfrm>
            <a:off x="4456401" y="4170025"/>
            <a:ext cx="367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64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5E2799-6BF3-D48E-131B-766507F61FE3}"/>
              </a:ext>
            </a:extLst>
          </p:cNvPr>
          <p:cNvSpPr txBox="1"/>
          <p:nvPr/>
        </p:nvSpPr>
        <p:spPr>
          <a:xfrm>
            <a:off x="5941975" y="4160927"/>
            <a:ext cx="367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16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47504A-CFEE-477E-2CBD-02036C7BF1F2}"/>
              </a:ext>
            </a:extLst>
          </p:cNvPr>
          <p:cNvSpPr txBox="1"/>
          <p:nvPr/>
        </p:nvSpPr>
        <p:spPr>
          <a:xfrm>
            <a:off x="7476907" y="4158019"/>
            <a:ext cx="367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0F4537-9930-3C2F-6EF2-2D18A03BA702}"/>
              </a:ext>
            </a:extLst>
          </p:cNvPr>
          <p:cNvSpPr txBox="1"/>
          <p:nvPr/>
        </p:nvSpPr>
        <p:spPr>
          <a:xfrm rot="2737956">
            <a:off x="8949107" y="3750671"/>
            <a:ext cx="479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Output</a:t>
            </a:r>
            <a:endParaRPr lang="ko-KR" altLang="en-US" sz="800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742EB9D-1A7F-913B-0824-4C748CF51BF8}"/>
              </a:ext>
            </a:extLst>
          </p:cNvPr>
          <p:cNvSpPr/>
          <p:nvPr/>
        </p:nvSpPr>
        <p:spPr>
          <a:xfrm>
            <a:off x="8849919" y="4221143"/>
            <a:ext cx="257669" cy="1137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CDBFAFA-618A-3494-FA12-C165F76A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0023" y="-549133"/>
            <a:ext cx="8152998" cy="51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2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AI Model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4392852" y="4934350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3035300" y="657225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7737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Model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Evaluatio</a:t>
            </a:r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B60EF9-0DF7-3CAE-7C76-D0C76E9B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6"/>
          <a:stretch/>
        </p:blipFill>
        <p:spPr>
          <a:xfrm>
            <a:off x="3790540" y="2506098"/>
            <a:ext cx="4610922" cy="304685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0273622-CCB4-7EB9-D2E4-5843243F6D37}"/>
              </a:ext>
            </a:extLst>
          </p:cNvPr>
          <p:cNvSpPr/>
          <p:nvPr/>
        </p:nvSpPr>
        <p:spPr>
          <a:xfrm>
            <a:off x="12816415" y="-371941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1076DC0-C4E8-B4CF-A3E9-2D23920510CF}"/>
              </a:ext>
            </a:extLst>
          </p:cNvPr>
          <p:cNvSpPr/>
          <p:nvPr/>
        </p:nvSpPr>
        <p:spPr>
          <a:xfrm>
            <a:off x="-2631403" y="5031332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AADCEC-CD29-45BA-56A2-1F384103337E}"/>
              </a:ext>
            </a:extLst>
          </p:cNvPr>
          <p:cNvSpPr/>
          <p:nvPr/>
        </p:nvSpPr>
        <p:spPr>
          <a:xfrm>
            <a:off x="891408" y="7500212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80761EFE-CD35-D918-84EF-A153CBA380AE}"/>
              </a:ext>
            </a:extLst>
          </p:cNvPr>
          <p:cNvSpPr/>
          <p:nvPr/>
        </p:nvSpPr>
        <p:spPr>
          <a:xfrm>
            <a:off x="3564242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5AD357-11D7-FD6E-C7A1-715EBB2EAF2F}"/>
              </a:ext>
            </a:extLst>
          </p:cNvPr>
          <p:cNvSpPr/>
          <p:nvPr/>
        </p:nvSpPr>
        <p:spPr>
          <a:xfrm>
            <a:off x="4392852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29607C-B236-EE88-01CF-B6B4E1871416}"/>
              </a:ext>
            </a:extLst>
          </p:cNvPr>
          <p:cNvSpPr/>
          <p:nvPr/>
        </p:nvSpPr>
        <p:spPr>
          <a:xfrm>
            <a:off x="6469114" y="1715832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59605-1E1B-9ABA-FE01-5F7FC025501F}"/>
              </a:ext>
            </a:extLst>
          </p:cNvPr>
          <p:cNvSpPr/>
          <p:nvPr/>
        </p:nvSpPr>
        <p:spPr>
          <a:xfrm>
            <a:off x="7297723" y="3325091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C0C0848-DF44-B729-29D6-86C867553ACE}"/>
              </a:ext>
            </a:extLst>
          </p:cNvPr>
          <p:cNvSpPr/>
          <p:nvPr/>
        </p:nvSpPr>
        <p:spPr>
          <a:xfrm>
            <a:off x="6469114" y="4934350"/>
            <a:ext cx="1330036" cy="1330036"/>
          </a:xfrm>
          <a:prstGeom prst="ellipse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FAA4D2-C943-E89E-E94F-F95CF0D626D6}"/>
              </a:ext>
            </a:extLst>
          </p:cNvPr>
          <p:cNvSpPr/>
          <p:nvPr/>
        </p:nvSpPr>
        <p:spPr>
          <a:xfrm>
            <a:off x="3035300" y="657225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511E-4D23-BBC0-381B-5A965BFB3945}"/>
              </a:ext>
            </a:extLst>
          </p:cNvPr>
          <p:cNvSpPr txBox="1"/>
          <p:nvPr/>
        </p:nvSpPr>
        <p:spPr>
          <a:xfrm>
            <a:off x="412547" y="472549"/>
            <a:ext cx="37737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Model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Evaluatio</a:t>
            </a:r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n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896315-CE76-6291-0B5D-19422EA5F402}"/>
              </a:ext>
            </a:extLst>
          </p:cNvPr>
          <p:cNvSpPr/>
          <p:nvPr/>
        </p:nvSpPr>
        <p:spPr>
          <a:xfrm>
            <a:off x="9440904" y="-492191"/>
            <a:ext cx="2298832" cy="2298832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D0ED36-CE64-F73D-7C4F-B74C665BC940}"/>
              </a:ext>
            </a:extLst>
          </p:cNvPr>
          <p:cNvSpPr/>
          <p:nvPr/>
        </p:nvSpPr>
        <p:spPr>
          <a:xfrm>
            <a:off x="-355068" y="4278367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28973F-1632-BB83-1651-DD6BFAE46005}"/>
              </a:ext>
            </a:extLst>
          </p:cNvPr>
          <p:cNvSpPr/>
          <p:nvPr/>
        </p:nvSpPr>
        <p:spPr>
          <a:xfrm>
            <a:off x="2370282" y="5981955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35AA1-33DE-E99B-A4F6-91A53E6E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4" y="2226875"/>
            <a:ext cx="5643736" cy="21409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10FBA-59A8-44B9-09E8-D3A4C982C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5" y="2226876"/>
            <a:ext cx="5643736" cy="2140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B1669B-4CFD-0BB2-4235-264CE2D0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3" y="4532136"/>
            <a:ext cx="5643736" cy="2114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2D5B5-8D96-EF8D-FF6D-C2852FF7B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6" y="4532136"/>
            <a:ext cx="5643735" cy="21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3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C544295C-ABF2-5CA8-4EDE-C2AD916A03AA}"/>
              </a:ext>
            </a:extLst>
          </p:cNvPr>
          <p:cNvSpPr/>
          <p:nvPr/>
        </p:nvSpPr>
        <p:spPr>
          <a:xfrm>
            <a:off x="4649983" y="6100267"/>
            <a:ext cx="6121400" cy="6121400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41665E-62A5-D1AE-2DFE-71CCA2CDEDB3}"/>
              </a:ext>
            </a:extLst>
          </p:cNvPr>
          <p:cNvSpPr txBox="1"/>
          <p:nvPr/>
        </p:nvSpPr>
        <p:spPr>
          <a:xfrm>
            <a:off x="1148405" y="-2419591"/>
            <a:ext cx="37737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Model</a:t>
            </a:r>
          </a:p>
          <a:p>
            <a:r>
              <a:rPr lang="en-US" altLang="ko-KR" sz="5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Evaluatio</a:t>
            </a:r>
            <a:r>
              <a:rPr lang="en-US" altLang="ko-KR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n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6EB1E2-7E2A-7E16-533F-181820358963}"/>
              </a:ext>
            </a:extLst>
          </p:cNvPr>
          <p:cNvSpPr/>
          <p:nvPr/>
        </p:nvSpPr>
        <p:spPr>
          <a:xfrm>
            <a:off x="12912892" y="-1542428"/>
            <a:ext cx="2298832" cy="2298832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9571C73-3A35-8B1D-4E1A-47C778A0455D}"/>
              </a:ext>
            </a:extLst>
          </p:cNvPr>
          <p:cNvSpPr/>
          <p:nvPr/>
        </p:nvSpPr>
        <p:spPr>
          <a:xfrm>
            <a:off x="-4289658" y="5869435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1BFC845-FBCE-A4D3-91D2-35D92EAFAD2A}"/>
              </a:ext>
            </a:extLst>
          </p:cNvPr>
          <p:cNvSpPr/>
          <p:nvPr/>
        </p:nvSpPr>
        <p:spPr>
          <a:xfrm>
            <a:off x="-398984" y="8293545"/>
            <a:ext cx="1330036" cy="1330036"/>
          </a:xfrm>
          <a:prstGeom prst="ellipse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DEBCCA-CABE-2BDC-21DF-AF17A82D1DDC}"/>
              </a:ext>
            </a:extLst>
          </p:cNvPr>
          <p:cNvSpPr/>
          <p:nvPr/>
        </p:nvSpPr>
        <p:spPr>
          <a:xfrm>
            <a:off x="2641" y="0"/>
            <a:ext cx="2509521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EB6338-B57E-5732-7715-92BF5DE1B76B}"/>
              </a:ext>
            </a:extLst>
          </p:cNvPr>
          <p:cNvSpPr/>
          <p:nvPr/>
        </p:nvSpPr>
        <p:spPr>
          <a:xfrm>
            <a:off x="4635898" y="0"/>
            <a:ext cx="7556103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44F4FC0-91F5-5ABA-0F66-8054150C2DEA}"/>
              </a:ext>
            </a:extLst>
          </p:cNvPr>
          <p:cNvCxnSpPr>
            <a:cxnSpLocks/>
          </p:cNvCxnSpPr>
          <p:nvPr/>
        </p:nvCxnSpPr>
        <p:spPr>
          <a:xfrm>
            <a:off x="670560" y="3429000"/>
            <a:ext cx="8310880" cy="0"/>
          </a:xfrm>
          <a:prstGeom prst="line">
            <a:avLst/>
          </a:prstGeom>
          <a:ln w="38100">
            <a:solidFill>
              <a:srgbClr val="FF91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D1A76-C3CD-345A-F209-EBF75E129136}"/>
              </a:ext>
            </a:extLst>
          </p:cNvPr>
          <p:cNvSpPr txBox="1"/>
          <p:nvPr/>
        </p:nvSpPr>
        <p:spPr>
          <a:xfrm>
            <a:off x="266034" y="423795"/>
            <a:ext cx="2246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BASIC</a:t>
            </a:r>
          </a:p>
          <a:p>
            <a:r>
              <a:rPr lang="en-US" altLang="ko-KR" sz="2400" dirty="0">
                <a:solidFill>
                  <a:srgbClr val="FF9166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MOBILE LAB2</a:t>
            </a:r>
          </a:p>
          <a:p>
            <a:endParaRPr lang="en-US" altLang="ko-KR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PROJECT</a:t>
            </a:r>
            <a:endParaRPr lang="ko-KR" altLang="en-US" sz="2400" b="1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2D0D2-C622-8E82-16C7-54E4EED11085}"/>
              </a:ext>
            </a:extLst>
          </p:cNvPr>
          <p:cNvSpPr txBox="1"/>
          <p:nvPr/>
        </p:nvSpPr>
        <p:spPr>
          <a:xfrm>
            <a:off x="266034" y="58694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20221209</a:t>
            </a:r>
            <a:endParaRPr lang="ko-KR" altLang="en-US" sz="2400" dirty="0">
              <a:solidFill>
                <a:srgbClr val="FF9166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CBF384-C5BF-EF64-7696-650B9850FD8C}"/>
              </a:ext>
            </a:extLst>
          </p:cNvPr>
          <p:cNvSpPr txBox="1"/>
          <p:nvPr/>
        </p:nvSpPr>
        <p:spPr>
          <a:xfrm>
            <a:off x="6606817" y="1452218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ECG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ANDRIOID</a:t>
            </a:r>
            <a:r>
              <a:rPr lang="ko-KR" altLang="en-US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APP</a:t>
            </a:r>
          </a:p>
          <a:p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심장이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r>
              <a:rPr lang="ko-KR" altLang="en-US" sz="5400" b="1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ko-KR" altLang="en-US" sz="5400" b="1" dirty="0" err="1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바운스</a:t>
            </a:r>
            <a:endParaRPr lang="en-US" altLang="ko-KR" sz="5400" b="1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E485889-6BFE-77C0-EC28-D607AC23B9AA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4635898" y="3429000"/>
            <a:ext cx="75561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6C19BC-71D1-9106-9BB0-81E188C0BD24}"/>
              </a:ext>
            </a:extLst>
          </p:cNvPr>
          <p:cNvSpPr txBox="1"/>
          <p:nvPr/>
        </p:nvSpPr>
        <p:spPr>
          <a:xfrm>
            <a:off x="5943425" y="3765042"/>
            <a:ext cx="6205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Thank you for listening</a:t>
            </a:r>
            <a:endParaRPr lang="en-US" altLang="ko-KR" sz="6600" b="1" spc="-150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EF8C8F1-BBCB-6F57-993B-6DA978F1630B}"/>
              </a:ext>
            </a:extLst>
          </p:cNvPr>
          <p:cNvSpPr/>
          <p:nvPr/>
        </p:nvSpPr>
        <p:spPr>
          <a:xfrm>
            <a:off x="3363461" y="571500"/>
            <a:ext cx="2544874" cy="5715000"/>
          </a:xfrm>
          <a:custGeom>
            <a:avLst/>
            <a:gdLst>
              <a:gd name="connsiteX0" fmla="*/ 49286 w 2544874"/>
              <a:gd name="connsiteY0" fmla="*/ 0 h 5715000"/>
              <a:gd name="connsiteX1" fmla="*/ 2495589 w 2544874"/>
              <a:gd name="connsiteY1" fmla="*/ 0 h 5715000"/>
              <a:gd name="connsiteX2" fmla="*/ 2511631 w 2544874"/>
              <a:gd name="connsiteY2" fmla="*/ 10816 h 5715000"/>
              <a:gd name="connsiteX3" fmla="*/ 2544874 w 2544874"/>
              <a:gd name="connsiteY3" fmla="*/ 91073 h 5715000"/>
              <a:gd name="connsiteX4" fmla="*/ 2544874 w 2544874"/>
              <a:gd name="connsiteY4" fmla="*/ 5623927 h 5715000"/>
              <a:gd name="connsiteX5" fmla="*/ 2511631 w 2544874"/>
              <a:gd name="connsiteY5" fmla="*/ 5704185 h 5715000"/>
              <a:gd name="connsiteX6" fmla="*/ 2495589 w 2544874"/>
              <a:gd name="connsiteY6" fmla="*/ 5715000 h 5715000"/>
              <a:gd name="connsiteX7" fmla="*/ 49286 w 2544874"/>
              <a:gd name="connsiteY7" fmla="*/ 5715000 h 5715000"/>
              <a:gd name="connsiteX8" fmla="*/ 33244 w 2544874"/>
              <a:gd name="connsiteY8" fmla="*/ 5704185 h 5715000"/>
              <a:gd name="connsiteX9" fmla="*/ 0 w 2544874"/>
              <a:gd name="connsiteY9" fmla="*/ 5623927 h 5715000"/>
              <a:gd name="connsiteX10" fmla="*/ 0 w 2544874"/>
              <a:gd name="connsiteY10" fmla="*/ 91073 h 5715000"/>
              <a:gd name="connsiteX11" fmla="*/ 33244 w 2544874"/>
              <a:gd name="connsiteY11" fmla="*/ 10816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874" h="5715000">
                <a:moveTo>
                  <a:pt x="49286" y="0"/>
                </a:moveTo>
                <a:lnTo>
                  <a:pt x="2495589" y="0"/>
                </a:lnTo>
                <a:lnTo>
                  <a:pt x="2511631" y="10816"/>
                </a:lnTo>
                <a:cubicBezTo>
                  <a:pt x="2532170" y="31355"/>
                  <a:pt x="2544874" y="59731"/>
                  <a:pt x="2544874" y="91073"/>
                </a:cubicBezTo>
                <a:lnTo>
                  <a:pt x="2544874" y="5623927"/>
                </a:lnTo>
                <a:cubicBezTo>
                  <a:pt x="2544874" y="5655270"/>
                  <a:pt x="2532170" y="5683645"/>
                  <a:pt x="2511631" y="5704185"/>
                </a:cubicBezTo>
                <a:lnTo>
                  <a:pt x="2495589" y="5715000"/>
                </a:lnTo>
                <a:lnTo>
                  <a:pt x="49286" y="5715000"/>
                </a:lnTo>
                <a:lnTo>
                  <a:pt x="33244" y="5704185"/>
                </a:lnTo>
                <a:cubicBezTo>
                  <a:pt x="12704" y="5683645"/>
                  <a:pt x="0" y="5655270"/>
                  <a:pt x="0" y="5623927"/>
                </a:cubicBezTo>
                <a:lnTo>
                  <a:pt x="0" y="91073"/>
                </a:lnTo>
                <a:cubicBezTo>
                  <a:pt x="0" y="59731"/>
                  <a:pt x="12704" y="31355"/>
                  <a:pt x="33244" y="10816"/>
                </a:cubicBezTo>
                <a:close/>
              </a:path>
            </a:pathLst>
          </a:custGeom>
          <a:solidFill>
            <a:srgbClr val="FFE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3BF61C-0B12-F169-B5B8-1DBA17187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67" y="1859624"/>
            <a:ext cx="2892033" cy="1626769"/>
          </a:xfrm>
          <a:prstGeom prst="rect">
            <a:avLst/>
          </a:prstGeom>
        </p:spPr>
      </p:pic>
      <p:pic>
        <p:nvPicPr>
          <p:cNvPr id="15" name="그림 14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6C36E426-2265-522B-5BB0-1EFCF9F58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3165213" y="423795"/>
            <a:ext cx="2941738" cy="60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07EAB5-841A-563A-A748-E5A5DD671E19}"/>
              </a:ext>
            </a:extLst>
          </p:cNvPr>
          <p:cNvSpPr/>
          <p:nvPr/>
        </p:nvSpPr>
        <p:spPr>
          <a:xfrm>
            <a:off x="2488557" y="3410831"/>
            <a:ext cx="9729184" cy="3429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9493D9-3F4C-7E98-40A8-C94416570754}"/>
              </a:ext>
            </a:extLst>
          </p:cNvPr>
          <p:cNvGrpSpPr/>
          <p:nvPr/>
        </p:nvGrpSpPr>
        <p:grpSpPr>
          <a:xfrm>
            <a:off x="4265140" y="836613"/>
            <a:ext cx="7646887" cy="5293258"/>
            <a:chOff x="4570855" y="836613"/>
            <a:chExt cx="7646887" cy="52932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C69147-82F7-E4E7-9632-B7528CB03862}"/>
                </a:ext>
              </a:extLst>
            </p:cNvPr>
            <p:cNvGrpSpPr/>
            <p:nvPr/>
          </p:nvGrpSpPr>
          <p:grpSpPr>
            <a:xfrm>
              <a:off x="4631891" y="836613"/>
              <a:ext cx="5442516" cy="1780424"/>
              <a:chOff x="4631891" y="836613"/>
              <a:chExt cx="5442516" cy="178042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683C90-50A1-B275-FC9F-4EF170F72598}"/>
                  </a:ext>
                </a:extLst>
              </p:cNvPr>
              <p:cNvSpPr txBox="1"/>
              <p:nvPr/>
            </p:nvSpPr>
            <p:spPr>
              <a:xfrm>
                <a:off x="4631891" y="836613"/>
                <a:ext cx="3018134" cy="1123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3000" b="1" spc="-8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R" panose="02020603020101020101" pitchFamily="18" charset="-127"/>
                    <a:ea typeface="210 공중전화 R" panose="02020603020101020101" pitchFamily="18" charset="-127"/>
                  </a:rPr>
                  <a:t>심장이 </a:t>
                </a:r>
                <a:r>
                  <a:rPr lang="ko-KR" altLang="en-US" sz="3000" b="1" spc="-80" dirty="0" err="1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R" panose="02020603020101020101" pitchFamily="18" charset="-127"/>
                    <a:ea typeface="210 공중전화 R" panose="02020603020101020101" pitchFamily="18" charset="-127"/>
                  </a:rPr>
                  <a:t>바운스</a:t>
                </a:r>
                <a:r>
                  <a:rPr lang="ko-KR" altLang="en-US" sz="3000" b="1" spc="-8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R" panose="02020603020101020101" pitchFamily="18" charset="-127"/>
                    <a:ea typeface="210 공중전화 R" panose="02020603020101020101" pitchFamily="18" charset="-127"/>
                  </a:rPr>
                  <a:t> </a:t>
                </a:r>
                <a:r>
                  <a:rPr lang="ko-KR" altLang="en-US" sz="3000" b="1" spc="-80" dirty="0" err="1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R" panose="02020603020101020101" pitchFamily="18" charset="-127"/>
                    <a:ea typeface="210 공중전화 R" panose="02020603020101020101" pitchFamily="18" charset="-127"/>
                  </a:rPr>
                  <a:t>바운스</a:t>
                </a:r>
                <a:endParaRPr lang="en-US" altLang="ko-KR" sz="3000" b="1" spc="-8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공중전화 R" panose="02020603020101020101" pitchFamily="18" charset="-127"/>
                  <a:ea typeface="210 공중전화 R" panose="0202060302010102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ko-KR" sz="3200" b="1" spc="-8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rgbClr val="FF9166"/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Motivation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E0E1CF-7596-F4CB-7C2A-ED3FEEBEF582}"/>
                  </a:ext>
                </a:extLst>
              </p:cNvPr>
              <p:cNvSpPr txBox="1"/>
              <p:nvPr/>
            </p:nvSpPr>
            <p:spPr>
              <a:xfrm>
                <a:off x="4631891" y="1944609"/>
                <a:ext cx="5442516" cy="672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5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Added stress discrimination function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5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by adding an AI model for meaningful use of received data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DFF3DA-F0AC-151E-6D81-F493BCF9A6D7}"/>
                </a:ext>
              </a:extLst>
            </p:cNvPr>
            <p:cNvGrpSpPr/>
            <p:nvPr/>
          </p:nvGrpSpPr>
          <p:grpSpPr>
            <a:xfrm>
              <a:off x="4570855" y="3896360"/>
              <a:ext cx="7646887" cy="2233511"/>
              <a:chOff x="4570855" y="3896360"/>
              <a:chExt cx="7646887" cy="223351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C8C8F7-5B88-D824-0F42-C15882B9AD1A}"/>
                  </a:ext>
                </a:extLst>
              </p:cNvPr>
              <p:cNvSpPr txBox="1"/>
              <p:nvPr/>
            </p:nvSpPr>
            <p:spPr>
              <a:xfrm>
                <a:off x="4869255" y="3896360"/>
                <a:ext cx="7348487" cy="2228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ECG graphs can be checked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The maximum, minimum, and BPM of the electrocardiogram can be known.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Stress may be determined using electrocardiogram data.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Weekly information is available.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BDC0F8-C1B5-55EB-0213-DE4B12F9B22F}"/>
                  </a:ext>
                </a:extLst>
              </p:cNvPr>
              <p:cNvSpPr txBox="1"/>
              <p:nvPr/>
            </p:nvSpPr>
            <p:spPr>
              <a:xfrm>
                <a:off x="4570855" y="3901440"/>
                <a:ext cx="575799" cy="2228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>
                    <a:ln>
                      <a:solidFill>
                        <a:srgbClr val="5F0080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210 공중전화 B" panose="02020603020101020101" pitchFamily="18" charset="-127"/>
                    <a:ea typeface="210 공중전화 B" panose="02020603020101020101" pitchFamily="18" charset="-127"/>
                  </a:rPr>
                  <a:t>  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06ECF4-2D33-2DAA-3E3F-562C6097B0BD}"/>
              </a:ext>
            </a:extLst>
          </p:cNvPr>
          <p:cNvSpPr/>
          <p:nvPr/>
        </p:nvSpPr>
        <p:spPr>
          <a:xfrm>
            <a:off x="-20784" y="0"/>
            <a:ext cx="2509341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KakaoTalk_20221209_050256786">
            <a:hlinkClick r:id="" action="ppaction://media"/>
            <a:extLst>
              <a:ext uri="{FF2B5EF4-FFF2-40B4-BE49-F238E27FC236}">
                <a16:creationId xmlns:a16="http://schemas.microsoft.com/office/drawing/2014/main" id="{3B38CAB7-E9CB-26CE-D7F0-34908D7E6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5004" y="571333"/>
            <a:ext cx="2527106" cy="5678993"/>
          </a:xfrm>
          <a:prstGeom prst="rect">
            <a:avLst/>
          </a:prstGeom>
        </p:spPr>
      </p:pic>
      <p:pic>
        <p:nvPicPr>
          <p:cNvPr id="8" name="그림 7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E7EC25F3-DED1-ABC7-D76D-F1D4E8C244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1017736" y="423795"/>
            <a:ext cx="2941738" cy="60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4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4CBC7AF-0C0F-7DE4-06A0-8111F56CF400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C1F75E-A020-C3B6-AACE-E7C9E3E85435}"/>
              </a:ext>
            </a:extLst>
          </p:cNvPr>
          <p:cNvSpPr/>
          <p:nvPr/>
        </p:nvSpPr>
        <p:spPr>
          <a:xfrm>
            <a:off x="129726" y="385763"/>
            <a:ext cx="1750741" cy="3511550"/>
          </a:xfrm>
          <a:prstGeom prst="rect">
            <a:avLst/>
          </a:prstGeom>
          <a:solidFill>
            <a:srgbClr val="E6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3BFAB-064A-DFFB-C9DF-57643BD30807}"/>
              </a:ext>
            </a:extLst>
          </p:cNvPr>
          <p:cNvSpPr txBox="1"/>
          <p:nvPr/>
        </p:nvSpPr>
        <p:spPr>
          <a:xfrm>
            <a:off x="177016" y="385763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Hardware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7BE8D2-9385-BAE9-5871-4BFDC178C578}"/>
              </a:ext>
            </a:extLst>
          </p:cNvPr>
          <p:cNvSpPr/>
          <p:nvPr/>
        </p:nvSpPr>
        <p:spPr>
          <a:xfrm>
            <a:off x="246954" y="2057480"/>
            <a:ext cx="1516284" cy="428264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DB7983-B288-5977-3717-29FCB1B95686}"/>
              </a:ext>
            </a:extLst>
          </p:cNvPr>
          <p:cNvSpPr/>
          <p:nvPr/>
        </p:nvSpPr>
        <p:spPr>
          <a:xfrm>
            <a:off x="246954" y="3100392"/>
            <a:ext cx="1516284" cy="428264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C26E45-3CA9-B755-0AA6-634597DDD4DC}"/>
              </a:ext>
            </a:extLst>
          </p:cNvPr>
          <p:cNvGrpSpPr/>
          <p:nvPr/>
        </p:nvGrpSpPr>
        <p:grpSpPr>
          <a:xfrm>
            <a:off x="246954" y="1014567"/>
            <a:ext cx="1516284" cy="428264"/>
            <a:chOff x="246954" y="1014567"/>
            <a:chExt cx="1516284" cy="42826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850594B-6436-6E52-077C-5F9290A82976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91593-CC44-C7EF-CFC1-A18AEE540E67}"/>
                </a:ext>
              </a:extLst>
            </p:cNvPr>
            <p:cNvSpPr txBox="1"/>
            <p:nvPr/>
          </p:nvSpPr>
          <p:spPr>
            <a:xfrm>
              <a:off x="500791" y="1059422"/>
              <a:ext cx="10086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ECG KIT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6428DD-66F9-F56D-9957-A82C08711965}"/>
              </a:ext>
            </a:extLst>
          </p:cNvPr>
          <p:cNvSpPr txBox="1"/>
          <p:nvPr/>
        </p:nvSpPr>
        <p:spPr>
          <a:xfrm>
            <a:off x="512815" y="2096329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Arduino</a:t>
            </a:r>
            <a:endParaRPr lang="en-US" altLang="ko-KR" sz="1600" dirty="0"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F78B0-46F6-041E-AF7B-85A2AFD36076}"/>
              </a:ext>
            </a:extLst>
          </p:cNvPr>
          <p:cNvSpPr txBox="1"/>
          <p:nvPr/>
        </p:nvSpPr>
        <p:spPr>
          <a:xfrm>
            <a:off x="572928" y="3145247"/>
            <a:ext cx="864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210 공중전화 B" panose="02020603020101020101" pitchFamily="18" charset="-127"/>
                <a:ea typeface="210 공중전화 B" panose="02020603020101020101" pitchFamily="18" charset="-127"/>
              </a:rPr>
              <a:t>HC-06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B48528-3443-E423-23BD-A76409C701C2}"/>
              </a:ext>
            </a:extLst>
          </p:cNvPr>
          <p:cNvSpPr/>
          <p:nvPr/>
        </p:nvSpPr>
        <p:spPr>
          <a:xfrm>
            <a:off x="1997695" y="284597"/>
            <a:ext cx="10035811" cy="3712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ED4AA-0860-48D8-FF86-F145FB484847}"/>
              </a:ext>
            </a:extLst>
          </p:cNvPr>
          <p:cNvSpPr/>
          <p:nvPr/>
        </p:nvSpPr>
        <p:spPr>
          <a:xfrm>
            <a:off x="2122698" y="385763"/>
            <a:ext cx="1750741" cy="3511549"/>
          </a:xfrm>
          <a:prstGeom prst="rect">
            <a:avLst/>
          </a:prstGeom>
          <a:solidFill>
            <a:srgbClr val="F8E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5C3B0-7484-1F19-7CE5-00ED4DF9ACB9}"/>
              </a:ext>
            </a:extLst>
          </p:cNvPr>
          <p:cNvSpPr txBox="1"/>
          <p:nvPr/>
        </p:nvSpPr>
        <p:spPr>
          <a:xfrm>
            <a:off x="2122698" y="38576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LoginAct</a:t>
            </a:r>
            <a:endParaRPr lang="en-US" altLang="ko-KR" sz="1600" dirty="0">
              <a:solidFill>
                <a:srgbClr val="858585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8C4504-1EAA-4537-73E6-E110A3AF5231}"/>
              </a:ext>
            </a:extLst>
          </p:cNvPr>
          <p:cNvGrpSpPr/>
          <p:nvPr/>
        </p:nvGrpSpPr>
        <p:grpSpPr>
          <a:xfrm>
            <a:off x="2234881" y="3100392"/>
            <a:ext cx="1526380" cy="428264"/>
            <a:chOff x="241909" y="1014567"/>
            <a:chExt cx="1526380" cy="42826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A05624A-EB3F-0705-49C5-9F5D6C7186B8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4F200-2F44-E32D-BAB3-BCC6A50F2DA9}"/>
                </a:ext>
              </a:extLst>
            </p:cNvPr>
            <p:cNvSpPr txBox="1"/>
            <p:nvPr/>
          </p:nvSpPr>
          <p:spPr>
            <a:xfrm>
              <a:off x="241909" y="1059422"/>
              <a:ext cx="15263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Google Login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1B7FA1-B516-91C4-05AB-09E715670B73}"/>
              </a:ext>
            </a:extLst>
          </p:cNvPr>
          <p:cNvGrpSpPr/>
          <p:nvPr/>
        </p:nvGrpSpPr>
        <p:grpSpPr>
          <a:xfrm>
            <a:off x="2239926" y="2057479"/>
            <a:ext cx="1516284" cy="428264"/>
            <a:chOff x="246954" y="1014567"/>
            <a:chExt cx="1516284" cy="42826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4BC91A2-9227-A4A6-F115-2A7D04344FD4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583A59-6C54-E95D-E9B1-893C2486B5B9}"/>
                </a:ext>
              </a:extLst>
            </p:cNvPr>
            <p:cNvSpPr txBox="1"/>
            <p:nvPr/>
          </p:nvSpPr>
          <p:spPr>
            <a:xfrm>
              <a:off x="625828" y="1059422"/>
              <a:ext cx="758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Login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2F704A1-BF19-65BB-9DC2-5C8110C90786}"/>
              </a:ext>
            </a:extLst>
          </p:cNvPr>
          <p:cNvGrpSpPr/>
          <p:nvPr/>
        </p:nvGrpSpPr>
        <p:grpSpPr>
          <a:xfrm>
            <a:off x="2239926" y="1019258"/>
            <a:ext cx="1516284" cy="428264"/>
            <a:chOff x="246954" y="1014567"/>
            <a:chExt cx="1516284" cy="428264"/>
          </a:xfrm>
        </p:grpSpPr>
        <p:sp>
          <p:nvSpPr>
            <p:cNvPr id="1038" name="사각형: 둥근 모서리 1037">
              <a:extLst>
                <a:ext uri="{FF2B5EF4-FFF2-40B4-BE49-F238E27FC236}">
                  <a16:creationId xmlns:a16="http://schemas.microsoft.com/office/drawing/2014/main" id="{124D691D-C5A5-245A-9518-E32630F91ABB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3126320-8B4B-68BC-AA02-54B0E00406E7}"/>
                </a:ext>
              </a:extLst>
            </p:cNvPr>
            <p:cNvSpPr txBox="1"/>
            <p:nvPr/>
          </p:nvSpPr>
          <p:spPr>
            <a:xfrm>
              <a:off x="517625" y="1059422"/>
              <a:ext cx="9749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Sign Up</a:t>
              </a:r>
            </a:p>
          </p:txBody>
        </p:sp>
      </p:grp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87A373-FED2-9CA3-8E17-CADD406235E8}"/>
              </a:ext>
            </a:extLst>
          </p:cNvPr>
          <p:cNvSpPr/>
          <p:nvPr/>
        </p:nvSpPr>
        <p:spPr>
          <a:xfrm>
            <a:off x="4166890" y="385763"/>
            <a:ext cx="1750741" cy="1234693"/>
          </a:xfrm>
          <a:prstGeom prst="rect">
            <a:avLst/>
          </a:prstGeom>
          <a:solidFill>
            <a:srgbClr val="D4E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64B39B0-C752-A896-BCDC-39F7E87F1DC0}"/>
              </a:ext>
            </a:extLst>
          </p:cNvPr>
          <p:cNvSpPr txBox="1"/>
          <p:nvPr/>
        </p:nvSpPr>
        <p:spPr>
          <a:xfrm>
            <a:off x="4166890" y="38576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SignupAct</a:t>
            </a:r>
            <a:endParaRPr lang="en-US" altLang="ko-KR" sz="1600" dirty="0">
              <a:solidFill>
                <a:srgbClr val="858585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4C4F8ED7-9153-B0C9-7613-0FAD17D02637}"/>
              </a:ext>
            </a:extLst>
          </p:cNvPr>
          <p:cNvGrpSpPr/>
          <p:nvPr/>
        </p:nvGrpSpPr>
        <p:grpSpPr>
          <a:xfrm>
            <a:off x="4284118" y="1014567"/>
            <a:ext cx="1516284" cy="428264"/>
            <a:chOff x="246954" y="1014567"/>
            <a:chExt cx="1516284" cy="428264"/>
          </a:xfrm>
        </p:grpSpPr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D2FF4ACF-163F-79FE-092C-E997C0553474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D4C0ADB3-E28E-81F3-9A96-1E11C8E63A28}"/>
                </a:ext>
              </a:extLst>
            </p:cNvPr>
            <p:cNvSpPr txBox="1"/>
            <p:nvPr/>
          </p:nvSpPr>
          <p:spPr>
            <a:xfrm>
              <a:off x="545679" y="1059422"/>
              <a:ext cx="918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ID / PW</a:t>
              </a:r>
            </a:p>
          </p:txBody>
        </p:sp>
      </p:grp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B81419A-BAA5-AB9B-2735-ED90A0AC214E}"/>
              </a:ext>
            </a:extLst>
          </p:cNvPr>
          <p:cNvSpPr/>
          <p:nvPr/>
        </p:nvSpPr>
        <p:spPr>
          <a:xfrm>
            <a:off x="4166890" y="1720112"/>
            <a:ext cx="1750741" cy="2177200"/>
          </a:xfrm>
          <a:prstGeom prst="rect">
            <a:avLst/>
          </a:prstGeom>
          <a:solidFill>
            <a:srgbClr val="DCE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55DB5F24-8443-C7EF-C7CE-FA4F63E7BADB}"/>
              </a:ext>
            </a:extLst>
          </p:cNvPr>
          <p:cNvGrpSpPr/>
          <p:nvPr/>
        </p:nvGrpSpPr>
        <p:grpSpPr>
          <a:xfrm>
            <a:off x="4284118" y="2057480"/>
            <a:ext cx="1516284" cy="428264"/>
            <a:chOff x="246954" y="1014567"/>
            <a:chExt cx="1516284" cy="428264"/>
          </a:xfrm>
        </p:grpSpPr>
        <p:sp>
          <p:nvSpPr>
            <p:cNvPr id="1053" name="사각형: 둥근 모서리 1052">
              <a:extLst>
                <a:ext uri="{FF2B5EF4-FFF2-40B4-BE49-F238E27FC236}">
                  <a16:creationId xmlns:a16="http://schemas.microsoft.com/office/drawing/2014/main" id="{0CFA749E-7218-0B9A-8316-DCDF80371AC0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CE8ECC27-1993-EFE0-CC2F-8F9526D2D944}"/>
                </a:ext>
              </a:extLst>
            </p:cNvPr>
            <p:cNvSpPr txBox="1"/>
            <p:nvPr/>
          </p:nvSpPr>
          <p:spPr>
            <a:xfrm>
              <a:off x="591365" y="1059422"/>
              <a:ext cx="827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Check</a:t>
              </a:r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3EDA2F2-512C-B1DC-F359-42FC9DD8C481}"/>
              </a:ext>
            </a:extLst>
          </p:cNvPr>
          <p:cNvSpPr txBox="1"/>
          <p:nvPr/>
        </p:nvSpPr>
        <p:spPr>
          <a:xfrm>
            <a:off x="4166890" y="1718926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Main</a:t>
            </a:r>
          </a:p>
        </p:txBody>
      </p: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8CF96FFB-5714-02CF-FEB1-E2D0675CFCBB}"/>
              </a:ext>
            </a:extLst>
          </p:cNvPr>
          <p:cNvGrpSpPr/>
          <p:nvPr/>
        </p:nvGrpSpPr>
        <p:grpSpPr>
          <a:xfrm>
            <a:off x="4284118" y="3314524"/>
            <a:ext cx="1516284" cy="428264"/>
            <a:chOff x="246954" y="1014567"/>
            <a:chExt cx="1516284" cy="428264"/>
          </a:xfrm>
        </p:grpSpPr>
        <p:sp>
          <p:nvSpPr>
            <p:cNvPr id="1057" name="사각형: 둥근 모서리 1056">
              <a:extLst>
                <a:ext uri="{FF2B5EF4-FFF2-40B4-BE49-F238E27FC236}">
                  <a16:creationId xmlns:a16="http://schemas.microsoft.com/office/drawing/2014/main" id="{5D7766EB-C7FA-5FD7-51CF-B799F020E34C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D926EF2B-D4F4-8AAB-C8AD-D865D009AFFF}"/>
                </a:ext>
              </a:extLst>
            </p:cNvPr>
            <p:cNvSpPr txBox="1"/>
            <p:nvPr/>
          </p:nvSpPr>
          <p:spPr>
            <a:xfrm>
              <a:off x="538466" y="1059422"/>
              <a:ext cx="933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Logout</a:t>
              </a:r>
            </a:p>
          </p:txBody>
        </p:sp>
      </p:grp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309355F8-3B84-9D77-27A3-343646173D99}"/>
              </a:ext>
            </a:extLst>
          </p:cNvPr>
          <p:cNvGrpSpPr/>
          <p:nvPr/>
        </p:nvGrpSpPr>
        <p:grpSpPr>
          <a:xfrm>
            <a:off x="4284118" y="2691760"/>
            <a:ext cx="1516284" cy="428264"/>
            <a:chOff x="246954" y="1014567"/>
            <a:chExt cx="1516284" cy="428264"/>
          </a:xfrm>
        </p:grpSpPr>
        <p:sp>
          <p:nvSpPr>
            <p:cNvPr id="1060" name="사각형: 둥근 모서리 1059">
              <a:extLst>
                <a:ext uri="{FF2B5EF4-FFF2-40B4-BE49-F238E27FC236}">
                  <a16:creationId xmlns:a16="http://schemas.microsoft.com/office/drawing/2014/main" id="{8A8D9BE5-EF04-7AF2-7D8A-C5CD2E10770A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F3E104F9-A294-C291-2472-FA2BFC0D2A1C}"/>
                </a:ext>
              </a:extLst>
            </p:cNvPr>
            <p:cNvSpPr txBox="1"/>
            <p:nvPr/>
          </p:nvSpPr>
          <p:spPr>
            <a:xfrm>
              <a:off x="541673" y="1059422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Record</a:t>
              </a:r>
            </a:p>
          </p:txBody>
        </p:sp>
      </p:grp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A368D857-5D90-4268-9AC5-E7E00A459050}"/>
              </a:ext>
            </a:extLst>
          </p:cNvPr>
          <p:cNvSpPr/>
          <p:nvPr/>
        </p:nvSpPr>
        <p:spPr>
          <a:xfrm>
            <a:off x="6201129" y="385763"/>
            <a:ext cx="3632361" cy="3511548"/>
          </a:xfrm>
          <a:prstGeom prst="rect">
            <a:avLst/>
          </a:prstGeom>
          <a:solidFill>
            <a:srgbClr val="F8E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1444BED-BE8A-BBA5-4414-28C76F74D1D7}"/>
              </a:ext>
            </a:extLst>
          </p:cNvPr>
          <p:cNvSpPr txBox="1"/>
          <p:nvPr/>
        </p:nvSpPr>
        <p:spPr>
          <a:xfrm>
            <a:off x="6201129" y="385763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SignalAct</a:t>
            </a:r>
            <a:endParaRPr lang="en-US" altLang="ko-KR" sz="1600" dirty="0">
              <a:solidFill>
                <a:srgbClr val="858585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2E7D2F23-B510-B367-AB77-953887CE56EB}"/>
              </a:ext>
            </a:extLst>
          </p:cNvPr>
          <p:cNvGrpSpPr/>
          <p:nvPr/>
        </p:nvGrpSpPr>
        <p:grpSpPr>
          <a:xfrm>
            <a:off x="8058518" y="3302625"/>
            <a:ext cx="1651414" cy="428264"/>
            <a:chOff x="179395" y="1014567"/>
            <a:chExt cx="1651414" cy="428264"/>
          </a:xfrm>
        </p:grpSpPr>
        <p:sp>
          <p:nvSpPr>
            <p:cNvPr id="1087" name="사각형: 둥근 모서리 1086">
              <a:extLst>
                <a:ext uri="{FF2B5EF4-FFF2-40B4-BE49-F238E27FC236}">
                  <a16:creationId xmlns:a16="http://schemas.microsoft.com/office/drawing/2014/main" id="{FA7A26D6-6EC7-4705-3515-4C4720D2453B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17EA88CF-0245-88BB-2CD3-4B2EDA346369}"/>
                </a:ext>
              </a:extLst>
            </p:cNvPr>
            <p:cNvSpPr txBox="1"/>
            <p:nvPr/>
          </p:nvSpPr>
          <p:spPr>
            <a:xfrm>
              <a:off x="179395" y="1059422"/>
              <a:ext cx="1651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Permission BT</a:t>
              </a:r>
            </a:p>
          </p:txBody>
        </p:sp>
      </p:grpSp>
      <p:pic>
        <p:nvPicPr>
          <p:cNvPr id="1089" name="Picture 4">
            <a:extLst>
              <a:ext uri="{FF2B5EF4-FFF2-40B4-BE49-F238E27FC236}">
                <a16:creationId xmlns:a16="http://schemas.microsoft.com/office/drawing/2014/main" id="{2893C5AF-31BF-C8EA-FB68-D39141AE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8" y="2197547"/>
            <a:ext cx="679221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0" name="그룹 1089">
            <a:extLst>
              <a:ext uri="{FF2B5EF4-FFF2-40B4-BE49-F238E27FC236}">
                <a16:creationId xmlns:a16="http://schemas.microsoft.com/office/drawing/2014/main" id="{F5D3008B-E3CE-66D8-3469-939138869CBA}"/>
              </a:ext>
            </a:extLst>
          </p:cNvPr>
          <p:cNvGrpSpPr/>
          <p:nvPr/>
        </p:nvGrpSpPr>
        <p:grpSpPr>
          <a:xfrm>
            <a:off x="6321385" y="2541564"/>
            <a:ext cx="1516284" cy="428264"/>
            <a:chOff x="246954" y="1014567"/>
            <a:chExt cx="1516284" cy="428264"/>
          </a:xfrm>
        </p:grpSpPr>
        <p:sp>
          <p:nvSpPr>
            <p:cNvPr id="1091" name="사각형: 둥근 모서리 1090">
              <a:extLst>
                <a:ext uri="{FF2B5EF4-FFF2-40B4-BE49-F238E27FC236}">
                  <a16:creationId xmlns:a16="http://schemas.microsoft.com/office/drawing/2014/main" id="{1EF4DB12-35F1-998F-DA5E-520846EF1DF0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10B5370F-26C0-DB3F-765D-99D4A62EE862}"/>
                </a:ext>
              </a:extLst>
            </p:cNvPr>
            <p:cNvSpPr txBox="1"/>
            <p:nvPr/>
          </p:nvSpPr>
          <p:spPr>
            <a:xfrm>
              <a:off x="353323" y="1059422"/>
              <a:ext cx="1303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Data store</a:t>
              </a:r>
            </a:p>
          </p:txBody>
        </p:sp>
      </p:grpSp>
      <p:grpSp>
        <p:nvGrpSpPr>
          <p:cNvPr id="1093" name="그룹 1092">
            <a:extLst>
              <a:ext uri="{FF2B5EF4-FFF2-40B4-BE49-F238E27FC236}">
                <a16:creationId xmlns:a16="http://schemas.microsoft.com/office/drawing/2014/main" id="{B98B7CD9-78CB-91FF-5074-C184498BC1ED}"/>
              </a:ext>
            </a:extLst>
          </p:cNvPr>
          <p:cNvGrpSpPr/>
          <p:nvPr/>
        </p:nvGrpSpPr>
        <p:grpSpPr>
          <a:xfrm>
            <a:off x="6321385" y="3226807"/>
            <a:ext cx="1516284" cy="584775"/>
            <a:chOff x="246954" y="935971"/>
            <a:chExt cx="1516284" cy="584775"/>
          </a:xfrm>
        </p:grpSpPr>
        <p:sp>
          <p:nvSpPr>
            <p:cNvPr id="1094" name="사각형: 둥근 모서리 1093">
              <a:extLst>
                <a:ext uri="{FF2B5EF4-FFF2-40B4-BE49-F238E27FC236}">
                  <a16:creationId xmlns:a16="http://schemas.microsoft.com/office/drawing/2014/main" id="{E3EB7CFA-5080-DCE5-0532-8791FEFBE255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E301AD3C-B679-99F4-940E-FD8F7E430783}"/>
                </a:ext>
              </a:extLst>
            </p:cNvPr>
            <p:cNvSpPr txBox="1"/>
            <p:nvPr/>
          </p:nvSpPr>
          <p:spPr>
            <a:xfrm>
              <a:off x="350920" y="935971"/>
              <a:ext cx="13083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Connected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Thread</a:t>
              </a:r>
            </a:p>
          </p:txBody>
        </p: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8C98E68E-4C2B-B6B8-DC3C-5FD88296964D}"/>
              </a:ext>
            </a:extLst>
          </p:cNvPr>
          <p:cNvGrpSpPr/>
          <p:nvPr/>
        </p:nvGrpSpPr>
        <p:grpSpPr>
          <a:xfrm>
            <a:off x="6321385" y="1699810"/>
            <a:ext cx="1516284" cy="584775"/>
            <a:chOff x="246954" y="935971"/>
            <a:chExt cx="1516284" cy="584775"/>
          </a:xfrm>
        </p:grpSpPr>
        <p:sp>
          <p:nvSpPr>
            <p:cNvPr id="1097" name="사각형: 둥근 모서리 1096">
              <a:extLst>
                <a:ext uri="{FF2B5EF4-FFF2-40B4-BE49-F238E27FC236}">
                  <a16:creationId xmlns:a16="http://schemas.microsoft.com/office/drawing/2014/main" id="{4B0826AC-AE6E-C562-8EDB-7D7EE3125107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4155B7AD-4801-A0B7-245E-960255F3170D}"/>
                </a:ext>
              </a:extLst>
            </p:cNvPr>
            <p:cNvSpPr txBox="1"/>
            <p:nvPr/>
          </p:nvSpPr>
          <p:spPr>
            <a:xfrm>
              <a:off x="540876" y="935971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Graph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Thread</a:t>
              </a: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D0870A8-5CC8-E837-A1EA-B9720F1AACD1}"/>
              </a:ext>
            </a:extLst>
          </p:cNvPr>
          <p:cNvGrpSpPr/>
          <p:nvPr/>
        </p:nvGrpSpPr>
        <p:grpSpPr>
          <a:xfrm>
            <a:off x="6316801" y="1014567"/>
            <a:ext cx="1516284" cy="428264"/>
            <a:chOff x="246954" y="1014567"/>
            <a:chExt cx="1516284" cy="428264"/>
          </a:xfrm>
        </p:grpSpPr>
        <p:sp>
          <p:nvSpPr>
            <p:cNvPr id="1103" name="사각형: 둥근 모서리 1102">
              <a:extLst>
                <a:ext uri="{FF2B5EF4-FFF2-40B4-BE49-F238E27FC236}">
                  <a16:creationId xmlns:a16="http://schemas.microsoft.com/office/drawing/2014/main" id="{89D3A230-04E9-6996-3C7B-81C7B07C28BF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64874235-F020-26B5-E2A1-5EAACE94292A}"/>
                </a:ext>
              </a:extLst>
            </p:cNvPr>
            <p:cNvSpPr txBox="1"/>
            <p:nvPr/>
          </p:nvSpPr>
          <p:spPr>
            <a:xfrm>
              <a:off x="363745" y="105942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Show data</a:t>
              </a:r>
            </a:p>
          </p:txBody>
        </p:sp>
      </p:grp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C34D51E2-EFE0-778A-E96E-8534E18E327A}"/>
              </a:ext>
            </a:extLst>
          </p:cNvPr>
          <p:cNvSpPr/>
          <p:nvPr/>
        </p:nvSpPr>
        <p:spPr>
          <a:xfrm>
            <a:off x="10121223" y="385764"/>
            <a:ext cx="1750741" cy="1621786"/>
          </a:xfrm>
          <a:prstGeom prst="rect">
            <a:avLst/>
          </a:prstGeom>
          <a:solidFill>
            <a:srgbClr val="D4E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CBCB1AC9-7083-C836-F204-43DE2EE35F75}"/>
              </a:ext>
            </a:extLst>
          </p:cNvPr>
          <p:cNvGrpSpPr/>
          <p:nvPr/>
        </p:nvGrpSpPr>
        <p:grpSpPr>
          <a:xfrm>
            <a:off x="10238451" y="1074278"/>
            <a:ext cx="1516284" cy="428264"/>
            <a:chOff x="246954" y="1014567"/>
            <a:chExt cx="1516284" cy="428264"/>
          </a:xfrm>
        </p:grpSpPr>
        <p:sp>
          <p:nvSpPr>
            <p:cNvPr id="1108" name="사각형: 둥근 모서리 1107">
              <a:extLst>
                <a:ext uri="{FF2B5EF4-FFF2-40B4-BE49-F238E27FC236}">
                  <a16:creationId xmlns:a16="http://schemas.microsoft.com/office/drawing/2014/main" id="{A3AECC55-2CF1-3C50-0BEC-41EF85C12DCF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8F604632-AF98-EAE2-C31B-2FAD5A193CDF}"/>
                </a:ext>
              </a:extLst>
            </p:cNvPr>
            <p:cNvSpPr txBox="1"/>
            <p:nvPr/>
          </p:nvSpPr>
          <p:spPr>
            <a:xfrm>
              <a:off x="297216" y="1059422"/>
              <a:ext cx="1415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Show graph</a:t>
              </a:r>
            </a:p>
          </p:txBody>
        </p:sp>
      </p:grp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3BCA24AA-9B48-F5E4-91C0-815F6040C1D8}"/>
              </a:ext>
            </a:extLst>
          </p:cNvPr>
          <p:cNvSpPr/>
          <p:nvPr/>
        </p:nvSpPr>
        <p:spPr>
          <a:xfrm>
            <a:off x="10121223" y="2485743"/>
            <a:ext cx="1750741" cy="1411568"/>
          </a:xfrm>
          <a:prstGeom prst="rect">
            <a:avLst/>
          </a:prstGeom>
          <a:solidFill>
            <a:srgbClr val="DCE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64F19EFC-3A55-E002-B48C-ADDF4D59D09B}"/>
              </a:ext>
            </a:extLst>
          </p:cNvPr>
          <p:cNvSpPr txBox="1"/>
          <p:nvPr/>
        </p:nvSpPr>
        <p:spPr>
          <a:xfrm>
            <a:off x="10121223" y="409901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err="1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RecordGraphAct</a:t>
            </a:r>
            <a:endParaRPr lang="en-US" altLang="ko-KR" sz="1600" spc="-150" dirty="0">
              <a:solidFill>
                <a:srgbClr val="858585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90ACAD03-CC36-1FED-03A2-783F13CC2D39}"/>
              </a:ext>
            </a:extLst>
          </p:cNvPr>
          <p:cNvGrpSpPr/>
          <p:nvPr/>
        </p:nvGrpSpPr>
        <p:grpSpPr>
          <a:xfrm>
            <a:off x="10238451" y="3077100"/>
            <a:ext cx="1516284" cy="428264"/>
            <a:chOff x="246954" y="1096842"/>
            <a:chExt cx="1516284" cy="428264"/>
          </a:xfrm>
        </p:grpSpPr>
        <p:sp>
          <p:nvSpPr>
            <p:cNvPr id="1116" name="사각형: 둥근 모서리 1115">
              <a:extLst>
                <a:ext uri="{FF2B5EF4-FFF2-40B4-BE49-F238E27FC236}">
                  <a16:creationId xmlns:a16="http://schemas.microsoft.com/office/drawing/2014/main" id="{E08FD2F3-9588-FB22-646E-DCA25E86C6C6}"/>
                </a:ext>
              </a:extLst>
            </p:cNvPr>
            <p:cNvSpPr/>
            <p:nvPr/>
          </p:nvSpPr>
          <p:spPr>
            <a:xfrm>
              <a:off x="246954" y="1096842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6C493BC8-1C9E-F361-BEC6-A0FAA7AE4283}"/>
                </a:ext>
              </a:extLst>
            </p:cNvPr>
            <p:cNvSpPr txBox="1"/>
            <p:nvPr/>
          </p:nvSpPr>
          <p:spPr>
            <a:xfrm>
              <a:off x="290004" y="1141697"/>
              <a:ext cx="1430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Show string</a:t>
              </a:r>
            </a:p>
          </p:txBody>
        </p:sp>
      </p:grpSp>
      <p:sp>
        <p:nvSpPr>
          <p:cNvPr id="1106" name="TextBox 1105">
            <a:extLst>
              <a:ext uri="{FF2B5EF4-FFF2-40B4-BE49-F238E27FC236}">
                <a16:creationId xmlns:a16="http://schemas.microsoft.com/office/drawing/2014/main" id="{09FBC8AC-71BD-E2A5-594A-C8DF77167087}"/>
              </a:ext>
            </a:extLst>
          </p:cNvPr>
          <p:cNvSpPr txBox="1"/>
          <p:nvPr/>
        </p:nvSpPr>
        <p:spPr>
          <a:xfrm>
            <a:off x="10121223" y="2474485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Record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4C7C3DDC-6F1C-BFB6-98DD-882EB84A7151}"/>
              </a:ext>
            </a:extLst>
          </p:cNvPr>
          <p:cNvSpPr/>
          <p:nvPr/>
        </p:nvSpPr>
        <p:spPr>
          <a:xfrm>
            <a:off x="10121223" y="4146484"/>
            <a:ext cx="1912283" cy="2604836"/>
          </a:xfrm>
          <a:prstGeom prst="rect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73A18F17-902B-DE49-0F30-5BD96776321F}"/>
              </a:ext>
            </a:extLst>
          </p:cNvPr>
          <p:cNvSpPr txBox="1"/>
          <p:nvPr/>
        </p:nvSpPr>
        <p:spPr>
          <a:xfrm>
            <a:off x="10121223" y="4164116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Store Firebase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F52F3CFE-CB97-EE48-BF36-AEEA49AB5CA7}"/>
              </a:ext>
            </a:extLst>
          </p:cNvPr>
          <p:cNvGrpSpPr/>
          <p:nvPr/>
        </p:nvGrpSpPr>
        <p:grpSpPr>
          <a:xfrm>
            <a:off x="10319222" y="4915026"/>
            <a:ext cx="1516284" cy="428264"/>
            <a:chOff x="246954" y="1014567"/>
            <a:chExt cx="1516284" cy="428264"/>
          </a:xfrm>
        </p:grpSpPr>
        <p:sp>
          <p:nvSpPr>
            <p:cNvPr id="1124" name="사각형: 둥근 모서리 1123">
              <a:extLst>
                <a:ext uri="{FF2B5EF4-FFF2-40B4-BE49-F238E27FC236}">
                  <a16:creationId xmlns:a16="http://schemas.microsoft.com/office/drawing/2014/main" id="{1AFA5198-E048-AE47-F123-8140975B266B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TextBox 1124">
              <a:extLst>
                <a:ext uri="{FF2B5EF4-FFF2-40B4-BE49-F238E27FC236}">
                  <a16:creationId xmlns:a16="http://schemas.microsoft.com/office/drawing/2014/main" id="{FD999255-C83B-AE83-BA26-9549DEB2AADB}"/>
                </a:ext>
              </a:extLst>
            </p:cNvPr>
            <p:cNvSpPr txBox="1"/>
            <p:nvPr/>
          </p:nvSpPr>
          <p:spPr>
            <a:xfrm>
              <a:off x="455116" y="1059422"/>
              <a:ext cx="1099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User key</a:t>
              </a:r>
            </a:p>
          </p:txBody>
        </p:sp>
      </p:grpSp>
      <p:grpSp>
        <p:nvGrpSpPr>
          <p:cNvPr id="1126" name="그룹 1125">
            <a:extLst>
              <a:ext uri="{FF2B5EF4-FFF2-40B4-BE49-F238E27FC236}">
                <a16:creationId xmlns:a16="http://schemas.microsoft.com/office/drawing/2014/main" id="{4734DAAE-800F-131E-2719-129453EFA7DC}"/>
              </a:ext>
            </a:extLst>
          </p:cNvPr>
          <p:cNvGrpSpPr/>
          <p:nvPr/>
        </p:nvGrpSpPr>
        <p:grpSpPr>
          <a:xfrm>
            <a:off x="10319222" y="5964165"/>
            <a:ext cx="1516284" cy="428264"/>
            <a:chOff x="246954" y="1014567"/>
            <a:chExt cx="1516284" cy="428264"/>
          </a:xfrm>
        </p:grpSpPr>
        <p:sp>
          <p:nvSpPr>
            <p:cNvPr id="1127" name="사각형: 둥근 모서리 1126">
              <a:extLst>
                <a:ext uri="{FF2B5EF4-FFF2-40B4-BE49-F238E27FC236}">
                  <a16:creationId xmlns:a16="http://schemas.microsoft.com/office/drawing/2014/main" id="{4D8AB5CD-2AE3-6A60-8F9F-DD44FE4A17C4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87D37AA1-27A8-3D09-00EF-4815ECE0C497}"/>
                </a:ext>
              </a:extLst>
            </p:cNvPr>
            <p:cNvSpPr txBox="1"/>
            <p:nvPr/>
          </p:nvSpPr>
          <p:spPr>
            <a:xfrm>
              <a:off x="418247" y="1059422"/>
              <a:ext cx="1173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ECG Data</a:t>
              </a:r>
            </a:p>
          </p:txBody>
        </p:sp>
      </p:grp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244C7536-F9D4-1351-74F7-86798F7140FC}"/>
              </a:ext>
            </a:extLst>
          </p:cNvPr>
          <p:cNvSpPr/>
          <p:nvPr/>
        </p:nvSpPr>
        <p:spPr>
          <a:xfrm>
            <a:off x="129726" y="4146484"/>
            <a:ext cx="7531229" cy="2604836"/>
          </a:xfrm>
          <a:prstGeom prst="rect">
            <a:avLst/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6A0F97E5-3175-8E5C-CBF0-6D0684896154}"/>
              </a:ext>
            </a:extLst>
          </p:cNvPr>
          <p:cNvSpPr txBox="1"/>
          <p:nvPr/>
        </p:nvSpPr>
        <p:spPr>
          <a:xfrm>
            <a:off x="188800" y="4164116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Machine Learning </a:t>
            </a:r>
          </a:p>
        </p:txBody>
      </p:sp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2138695F-C9FB-5D35-2134-037E0B45F13D}"/>
              </a:ext>
            </a:extLst>
          </p:cNvPr>
          <p:cNvGrpSpPr/>
          <p:nvPr/>
        </p:nvGrpSpPr>
        <p:grpSpPr>
          <a:xfrm>
            <a:off x="234174" y="4600645"/>
            <a:ext cx="1582486" cy="428264"/>
            <a:chOff x="213854" y="1014567"/>
            <a:chExt cx="1582486" cy="428264"/>
          </a:xfrm>
        </p:grpSpPr>
        <p:sp>
          <p:nvSpPr>
            <p:cNvPr id="1138" name="사각형: 둥근 모서리 1137">
              <a:extLst>
                <a:ext uri="{FF2B5EF4-FFF2-40B4-BE49-F238E27FC236}">
                  <a16:creationId xmlns:a16="http://schemas.microsoft.com/office/drawing/2014/main" id="{E4517E04-2BF8-5CC0-3A7A-F1539A9A3C02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DFF2089B-A155-3208-5EF5-B28B284FE166}"/>
                </a:ext>
              </a:extLst>
            </p:cNvPr>
            <p:cNvSpPr txBox="1"/>
            <p:nvPr/>
          </p:nvSpPr>
          <p:spPr>
            <a:xfrm>
              <a:off x="213854" y="1059422"/>
              <a:ext cx="15824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Data Analysis</a:t>
              </a:r>
            </a:p>
          </p:txBody>
        </p:sp>
      </p:grp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AD1B608A-3224-69E5-004C-2EC0EC719A33}"/>
              </a:ext>
            </a:extLst>
          </p:cNvPr>
          <p:cNvGrpSpPr/>
          <p:nvPr/>
        </p:nvGrpSpPr>
        <p:grpSpPr>
          <a:xfrm>
            <a:off x="2141611" y="4600645"/>
            <a:ext cx="1577676" cy="428264"/>
            <a:chOff x="216260" y="1014567"/>
            <a:chExt cx="1577676" cy="428264"/>
          </a:xfrm>
        </p:grpSpPr>
        <p:sp>
          <p:nvSpPr>
            <p:cNvPr id="1141" name="사각형: 둥근 모서리 1140">
              <a:extLst>
                <a:ext uri="{FF2B5EF4-FFF2-40B4-BE49-F238E27FC236}">
                  <a16:creationId xmlns:a16="http://schemas.microsoft.com/office/drawing/2014/main" id="{A8631276-D291-090C-AA8F-B9245FE8181F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TextBox 1141">
              <a:extLst>
                <a:ext uri="{FF2B5EF4-FFF2-40B4-BE49-F238E27FC236}">
                  <a16:creationId xmlns:a16="http://schemas.microsoft.com/office/drawing/2014/main" id="{04281F9F-DA1A-C36B-BC6B-1837C51B43E3}"/>
                </a:ext>
              </a:extLst>
            </p:cNvPr>
            <p:cNvSpPr txBox="1"/>
            <p:nvPr/>
          </p:nvSpPr>
          <p:spPr>
            <a:xfrm>
              <a:off x="216260" y="1059422"/>
              <a:ext cx="157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Data Convert</a:t>
              </a:r>
            </a:p>
          </p:txBody>
        </p:sp>
      </p:grpSp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2FA7B319-4A7D-D057-6A4D-0B6A29261ED8}"/>
              </a:ext>
            </a:extLst>
          </p:cNvPr>
          <p:cNvGrpSpPr/>
          <p:nvPr/>
        </p:nvGrpSpPr>
        <p:grpSpPr>
          <a:xfrm>
            <a:off x="4044238" y="4600645"/>
            <a:ext cx="1516284" cy="428264"/>
            <a:chOff x="246954" y="1014567"/>
            <a:chExt cx="1516284" cy="428264"/>
          </a:xfrm>
        </p:grpSpPr>
        <p:sp>
          <p:nvSpPr>
            <p:cNvPr id="1144" name="사각형: 둥근 모서리 1143">
              <a:extLst>
                <a:ext uri="{FF2B5EF4-FFF2-40B4-BE49-F238E27FC236}">
                  <a16:creationId xmlns:a16="http://schemas.microsoft.com/office/drawing/2014/main" id="{2621EBD7-97FB-568C-AC32-D04F75148680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513F7E78-E534-799B-E066-32D089905A85}"/>
                </a:ext>
              </a:extLst>
            </p:cNvPr>
            <p:cNvSpPr txBox="1"/>
            <p:nvPr/>
          </p:nvSpPr>
          <p:spPr>
            <a:xfrm>
              <a:off x="394994" y="1059422"/>
              <a:ext cx="1220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Data Split</a:t>
              </a:r>
            </a:p>
          </p:txBody>
        </p:sp>
      </p:grp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66AAD1CE-5800-083F-E5F6-CF392C8CE78C}"/>
              </a:ext>
            </a:extLst>
          </p:cNvPr>
          <p:cNvGrpSpPr/>
          <p:nvPr/>
        </p:nvGrpSpPr>
        <p:grpSpPr>
          <a:xfrm>
            <a:off x="5885474" y="4600645"/>
            <a:ext cx="1669048" cy="428264"/>
            <a:chOff x="170573" y="1014567"/>
            <a:chExt cx="1669048" cy="428264"/>
          </a:xfrm>
        </p:grpSpPr>
        <p:sp>
          <p:nvSpPr>
            <p:cNvPr id="1147" name="사각형: 둥근 모서리 1146">
              <a:extLst>
                <a:ext uri="{FF2B5EF4-FFF2-40B4-BE49-F238E27FC236}">
                  <a16:creationId xmlns:a16="http://schemas.microsoft.com/office/drawing/2014/main" id="{8BAC5024-3688-A84F-DE39-FD6B14520742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9D4C3107-C538-299C-EE64-C08B71BEA3BC}"/>
                </a:ext>
              </a:extLst>
            </p:cNvPr>
            <p:cNvSpPr txBox="1"/>
            <p:nvPr/>
          </p:nvSpPr>
          <p:spPr>
            <a:xfrm>
              <a:off x="170573" y="1059422"/>
              <a:ext cx="1669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Model Develop</a:t>
              </a:r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7086922B-B73F-1AFF-FFE5-53FD12CB2CDC}"/>
              </a:ext>
            </a:extLst>
          </p:cNvPr>
          <p:cNvGrpSpPr/>
          <p:nvPr/>
        </p:nvGrpSpPr>
        <p:grpSpPr>
          <a:xfrm>
            <a:off x="267274" y="5271559"/>
            <a:ext cx="1516284" cy="584775"/>
            <a:chOff x="246954" y="936311"/>
            <a:chExt cx="1516284" cy="584775"/>
          </a:xfrm>
        </p:grpSpPr>
        <p:sp>
          <p:nvSpPr>
            <p:cNvPr id="1153" name="사각형: 둥근 모서리 1152">
              <a:extLst>
                <a:ext uri="{FF2B5EF4-FFF2-40B4-BE49-F238E27FC236}">
                  <a16:creationId xmlns:a16="http://schemas.microsoft.com/office/drawing/2014/main" id="{A47456E6-1A0B-E636-E566-6DD48D299344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D3BC528E-8CF8-6E37-4381-2827DB590394}"/>
                </a:ext>
              </a:extLst>
            </p:cNvPr>
            <p:cNvSpPr txBox="1"/>
            <p:nvPr/>
          </p:nvSpPr>
          <p:spPr>
            <a:xfrm>
              <a:off x="398201" y="936311"/>
              <a:ext cx="1213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Model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Validation</a:t>
              </a: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40ABB98E-5D61-FF54-70B6-9356F5DBEEBB}"/>
              </a:ext>
            </a:extLst>
          </p:cNvPr>
          <p:cNvGrpSpPr/>
          <p:nvPr/>
        </p:nvGrpSpPr>
        <p:grpSpPr>
          <a:xfrm>
            <a:off x="2160817" y="5271559"/>
            <a:ext cx="1516284" cy="584775"/>
            <a:chOff x="246954" y="936311"/>
            <a:chExt cx="1516284" cy="584775"/>
          </a:xfrm>
        </p:grpSpPr>
        <p:sp>
          <p:nvSpPr>
            <p:cNvPr id="1156" name="사각형: 둥근 모서리 1155">
              <a:extLst>
                <a:ext uri="{FF2B5EF4-FFF2-40B4-BE49-F238E27FC236}">
                  <a16:creationId xmlns:a16="http://schemas.microsoft.com/office/drawing/2014/main" id="{5EACB378-8472-E339-2FAD-FAA3BF13B45E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TextBox 1156">
              <a:extLst>
                <a:ext uri="{FF2B5EF4-FFF2-40B4-BE49-F238E27FC236}">
                  <a16:creationId xmlns:a16="http://schemas.microsoft.com/office/drawing/2014/main" id="{DBEAF485-FC40-CF61-4C32-2F47B02C966E}"/>
                </a:ext>
              </a:extLst>
            </p:cNvPr>
            <p:cNvSpPr txBox="1"/>
            <p:nvPr/>
          </p:nvSpPr>
          <p:spPr>
            <a:xfrm>
              <a:off x="487166" y="936311"/>
              <a:ext cx="103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Model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Training</a:t>
              </a:r>
            </a:p>
          </p:txBody>
        </p:sp>
      </p:grp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6DC6FC5-6ED6-273C-3F6B-F6AB887B9681}"/>
              </a:ext>
            </a:extLst>
          </p:cNvPr>
          <p:cNvGrpSpPr/>
          <p:nvPr/>
        </p:nvGrpSpPr>
        <p:grpSpPr>
          <a:xfrm>
            <a:off x="4054360" y="5281808"/>
            <a:ext cx="1516284" cy="584775"/>
            <a:chOff x="246954" y="946560"/>
            <a:chExt cx="1516284" cy="584775"/>
          </a:xfrm>
        </p:grpSpPr>
        <p:sp>
          <p:nvSpPr>
            <p:cNvPr id="1159" name="사각형: 둥근 모서리 1158">
              <a:extLst>
                <a:ext uri="{FF2B5EF4-FFF2-40B4-BE49-F238E27FC236}">
                  <a16:creationId xmlns:a16="http://schemas.microsoft.com/office/drawing/2014/main" id="{781A77CC-6A5D-8D8C-77E1-7CC8A6805587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BF408554-DE40-10D1-F572-281CC55BB501}"/>
                </a:ext>
              </a:extLst>
            </p:cNvPr>
            <p:cNvSpPr txBox="1"/>
            <p:nvPr/>
          </p:nvSpPr>
          <p:spPr>
            <a:xfrm>
              <a:off x="532852" y="946560"/>
              <a:ext cx="944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Model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Launch</a:t>
              </a:r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E6DDDE6C-598A-DB53-A956-83E156B6C93F}"/>
              </a:ext>
            </a:extLst>
          </p:cNvPr>
          <p:cNvGrpSpPr/>
          <p:nvPr/>
        </p:nvGrpSpPr>
        <p:grpSpPr>
          <a:xfrm>
            <a:off x="5947904" y="5271559"/>
            <a:ext cx="1516284" cy="584775"/>
            <a:chOff x="-225290" y="936311"/>
            <a:chExt cx="1516284" cy="584775"/>
          </a:xfrm>
        </p:grpSpPr>
        <p:sp>
          <p:nvSpPr>
            <p:cNvPr id="1162" name="사각형: 둥근 모서리 1161">
              <a:extLst>
                <a:ext uri="{FF2B5EF4-FFF2-40B4-BE49-F238E27FC236}">
                  <a16:creationId xmlns:a16="http://schemas.microsoft.com/office/drawing/2014/main" id="{54D8FADA-0645-AF44-A660-2C1BF836233F}"/>
                </a:ext>
              </a:extLst>
            </p:cNvPr>
            <p:cNvSpPr/>
            <p:nvPr/>
          </p:nvSpPr>
          <p:spPr>
            <a:xfrm>
              <a:off x="-225290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33679E7-4F4C-45B5-9D7A-A0E1B203593D}"/>
                </a:ext>
              </a:extLst>
            </p:cNvPr>
            <p:cNvSpPr txBox="1"/>
            <p:nvPr/>
          </p:nvSpPr>
          <p:spPr>
            <a:xfrm>
              <a:off x="50188" y="936311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Model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Service</a:t>
              </a:r>
            </a:p>
          </p:txBody>
        </p:sp>
      </p:grpSp>
      <p:grpSp>
        <p:nvGrpSpPr>
          <p:cNvPr id="1164" name="그룹 1163">
            <a:extLst>
              <a:ext uri="{FF2B5EF4-FFF2-40B4-BE49-F238E27FC236}">
                <a16:creationId xmlns:a16="http://schemas.microsoft.com/office/drawing/2014/main" id="{48D1B28C-367A-AAAD-CA19-989D41583015}"/>
              </a:ext>
            </a:extLst>
          </p:cNvPr>
          <p:cNvGrpSpPr/>
          <p:nvPr/>
        </p:nvGrpSpPr>
        <p:grpSpPr>
          <a:xfrm>
            <a:off x="5917631" y="6064691"/>
            <a:ext cx="1545616" cy="584775"/>
            <a:chOff x="232289" y="947906"/>
            <a:chExt cx="1545616" cy="584775"/>
          </a:xfrm>
        </p:grpSpPr>
        <p:sp>
          <p:nvSpPr>
            <p:cNvPr id="1165" name="사각형: 둥근 모서리 1164">
              <a:extLst>
                <a:ext uri="{FF2B5EF4-FFF2-40B4-BE49-F238E27FC236}">
                  <a16:creationId xmlns:a16="http://schemas.microsoft.com/office/drawing/2014/main" id="{30EC8BAE-1115-CE6F-A44A-318C316D430B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A3370808-96AB-2A38-4DF8-CE4C5EBAD3F0}"/>
                </a:ext>
              </a:extLst>
            </p:cNvPr>
            <p:cNvSpPr txBox="1"/>
            <p:nvPr/>
          </p:nvSpPr>
          <p:spPr>
            <a:xfrm>
              <a:off x="232289" y="947906"/>
              <a:ext cx="1545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Performance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Monitor</a:t>
              </a:r>
            </a:p>
          </p:txBody>
        </p:sp>
      </p:grpSp>
      <p:sp>
        <p:nvSpPr>
          <p:cNvPr id="1167" name="직사각형 1166">
            <a:extLst>
              <a:ext uri="{FF2B5EF4-FFF2-40B4-BE49-F238E27FC236}">
                <a16:creationId xmlns:a16="http://schemas.microsoft.com/office/drawing/2014/main" id="{8B739DFF-5A0B-4005-A5A9-151A2D055FA2}"/>
              </a:ext>
            </a:extLst>
          </p:cNvPr>
          <p:cNvSpPr/>
          <p:nvPr/>
        </p:nvSpPr>
        <p:spPr>
          <a:xfrm>
            <a:off x="7921207" y="4146484"/>
            <a:ext cx="1912283" cy="2604836"/>
          </a:xfrm>
          <a:prstGeom prst="rect">
            <a:avLst/>
          </a:prstGeom>
          <a:solidFill>
            <a:srgbClr val="E6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F4C0824B-F665-D688-0EBA-3FB71BB79ECC}"/>
              </a:ext>
            </a:extLst>
          </p:cNvPr>
          <p:cNvSpPr txBox="1"/>
          <p:nvPr/>
        </p:nvSpPr>
        <p:spPr>
          <a:xfrm>
            <a:off x="7910765" y="4164116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58585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API</a:t>
            </a:r>
          </a:p>
        </p:txBody>
      </p: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C42A32A4-BBEF-7C48-F4B0-0747159F2427}"/>
              </a:ext>
            </a:extLst>
          </p:cNvPr>
          <p:cNvGrpSpPr/>
          <p:nvPr/>
        </p:nvGrpSpPr>
        <p:grpSpPr>
          <a:xfrm>
            <a:off x="8126083" y="4839945"/>
            <a:ext cx="1516284" cy="584775"/>
            <a:chOff x="246954" y="929065"/>
            <a:chExt cx="1516284" cy="584775"/>
          </a:xfrm>
        </p:grpSpPr>
        <p:sp>
          <p:nvSpPr>
            <p:cNvPr id="1170" name="사각형: 둥근 모서리 1169">
              <a:extLst>
                <a:ext uri="{FF2B5EF4-FFF2-40B4-BE49-F238E27FC236}">
                  <a16:creationId xmlns:a16="http://schemas.microsoft.com/office/drawing/2014/main" id="{4C7CDA19-F047-716E-3375-C258E067FE15}"/>
                </a:ext>
              </a:extLst>
            </p:cNvPr>
            <p:cNvSpPr/>
            <p:nvPr/>
          </p:nvSpPr>
          <p:spPr>
            <a:xfrm>
              <a:off x="246954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TextBox 1170">
              <a:extLst>
                <a:ext uri="{FF2B5EF4-FFF2-40B4-BE49-F238E27FC236}">
                  <a16:creationId xmlns:a16="http://schemas.microsoft.com/office/drawing/2014/main" id="{CA1A12B5-ABE8-560D-9E08-8CD50933A93C}"/>
                </a:ext>
              </a:extLst>
            </p:cNvPr>
            <p:cNvSpPr txBox="1"/>
            <p:nvPr/>
          </p:nvSpPr>
          <p:spPr>
            <a:xfrm>
              <a:off x="463924" y="929065"/>
              <a:ext cx="1082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Http</a:t>
              </a:r>
            </a:p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methods</a:t>
              </a:r>
            </a:p>
          </p:txBody>
        </p:sp>
      </p:grpSp>
      <p:grpSp>
        <p:nvGrpSpPr>
          <p:cNvPr id="1172" name="그룹 1171">
            <a:extLst>
              <a:ext uri="{FF2B5EF4-FFF2-40B4-BE49-F238E27FC236}">
                <a16:creationId xmlns:a16="http://schemas.microsoft.com/office/drawing/2014/main" id="{A074CD30-E3FF-4111-E5F9-CFB368D79CDA}"/>
              </a:ext>
            </a:extLst>
          </p:cNvPr>
          <p:cNvGrpSpPr/>
          <p:nvPr/>
        </p:nvGrpSpPr>
        <p:grpSpPr>
          <a:xfrm>
            <a:off x="8112132" y="5964165"/>
            <a:ext cx="1516284" cy="428264"/>
            <a:chOff x="-225290" y="1014567"/>
            <a:chExt cx="1516284" cy="428264"/>
          </a:xfrm>
        </p:grpSpPr>
        <p:sp>
          <p:nvSpPr>
            <p:cNvPr id="1173" name="사각형: 둥근 모서리 1172">
              <a:extLst>
                <a:ext uri="{FF2B5EF4-FFF2-40B4-BE49-F238E27FC236}">
                  <a16:creationId xmlns:a16="http://schemas.microsoft.com/office/drawing/2014/main" id="{F6FB1143-480C-3EAF-4604-CB6F4B85995D}"/>
                </a:ext>
              </a:extLst>
            </p:cNvPr>
            <p:cNvSpPr/>
            <p:nvPr/>
          </p:nvSpPr>
          <p:spPr>
            <a:xfrm>
              <a:off x="-225290" y="1014567"/>
              <a:ext cx="1516284" cy="42826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60093E54-DD6F-B091-B456-B9C7C50EE70D}"/>
                </a:ext>
              </a:extLst>
            </p:cNvPr>
            <p:cNvSpPr txBox="1"/>
            <p:nvPr/>
          </p:nvSpPr>
          <p:spPr>
            <a:xfrm>
              <a:off x="86256" y="1069670"/>
              <a:ext cx="893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공중전화 B" panose="02020603020101020101" pitchFamily="18" charset="-127"/>
                  <a:ea typeface="210 공중전화 B" panose="02020603020101020101" pitchFamily="18" charset="-127"/>
                </a:rPr>
                <a:t>Server</a:t>
              </a:r>
            </a:p>
          </p:txBody>
        </p:sp>
      </p:grpSp>
      <p:cxnSp>
        <p:nvCxnSpPr>
          <p:cNvPr id="1176" name="직선 화살표 연결선 1175">
            <a:extLst>
              <a:ext uri="{FF2B5EF4-FFF2-40B4-BE49-F238E27FC236}">
                <a16:creationId xmlns:a16="http://schemas.microsoft.com/office/drawing/2014/main" id="{D09D1F9B-C515-AD39-7B1D-56C381D8393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05096" y="1442831"/>
            <a:ext cx="0" cy="614649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" name="직선 화살표 연결선 1176">
            <a:extLst>
              <a:ext uri="{FF2B5EF4-FFF2-40B4-BE49-F238E27FC236}">
                <a16:creationId xmlns:a16="http://schemas.microsoft.com/office/drawing/2014/main" id="{96A29F0E-264E-C958-FFDC-ED63AB145CA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05096" y="2485744"/>
            <a:ext cx="0" cy="614648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64F21315-9D0D-4EDB-4DB1-B76CC30B0904}"/>
              </a:ext>
            </a:extLst>
          </p:cNvPr>
          <p:cNvCxnSpPr>
            <a:stCxn id="21" idx="3"/>
            <a:endCxn id="18" idx="3"/>
          </p:cNvCxnSpPr>
          <p:nvPr/>
        </p:nvCxnSpPr>
        <p:spPr>
          <a:xfrm>
            <a:off x="3756210" y="2271611"/>
            <a:ext cx="12700" cy="1042913"/>
          </a:xfrm>
          <a:prstGeom prst="bentConnector3">
            <a:avLst>
              <a:gd name="adj1" fmla="val 1400000"/>
            </a:avLst>
          </a:prstGeom>
          <a:ln w="19050">
            <a:solidFill>
              <a:srgbClr val="307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연결선: 꺾임 1197">
            <a:extLst>
              <a:ext uri="{FF2B5EF4-FFF2-40B4-BE49-F238E27FC236}">
                <a16:creationId xmlns:a16="http://schemas.microsoft.com/office/drawing/2014/main" id="{707AB43A-C5BA-21BD-0151-C079CBF9C518}"/>
              </a:ext>
            </a:extLst>
          </p:cNvPr>
          <p:cNvCxnSpPr>
            <a:cxnSpLocks/>
            <a:endCxn id="1051" idx="1"/>
          </p:cNvCxnSpPr>
          <p:nvPr/>
        </p:nvCxnSpPr>
        <p:spPr>
          <a:xfrm rot="16200000" flipH="1">
            <a:off x="3777458" y="2419279"/>
            <a:ext cx="543105" cy="235759"/>
          </a:xfrm>
          <a:prstGeom prst="bentConnector2">
            <a:avLst/>
          </a:prstGeom>
          <a:ln w="19050">
            <a:solidFill>
              <a:srgbClr val="3075B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직선 화살표 연결선 1203">
            <a:extLst>
              <a:ext uri="{FF2B5EF4-FFF2-40B4-BE49-F238E27FC236}">
                <a16:creationId xmlns:a16="http://schemas.microsoft.com/office/drawing/2014/main" id="{6459C80D-8DBB-92D8-1583-47E00CF0A2D6}"/>
              </a:ext>
            </a:extLst>
          </p:cNvPr>
          <p:cNvCxnSpPr>
            <a:cxnSpLocks/>
            <a:stCxn id="1038" idx="3"/>
          </p:cNvCxnSpPr>
          <p:nvPr/>
        </p:nvCxnSpPr>
        <p:spPr>
          <a:xfrm flipV="1">
            <a:off x="3756210" y="1227175"/>
            <a:ext cx="408653" cy="6215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직선 화살표 연결선 1206">
            <a:extLst>
              <a:ext uri="{FF2B5EF4-FFF2-40B4-BE49-F238E27FC236}">
                <a16:creationId xmlns:a16="http://schemas.microsoft.com/office/drawing/2014/main" id="{55D46441-5B13-21E8-5BFF-028014DF664B}"/>
              </a:ext>
            </a:extLst>
          </p:cNvPr>
          <p:cNvCxnSpPr>
            <a:cxnSpLocks/>
            <a:stCxn id="1053" idx="3"/>
          </p:cNvCxnSpPr>
          <p:nvPr/>
        </p:nvCxnSpPr>
        <p:spPr>
          <a:xfrm>
            <a:off x="5800402" y="2271612"/>
            <a:ext cx="400727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연결선: 꺾임 1210">
            <a:extLst>
              <a:ext uri="{FF2B5EF4-FFF2-40B4-BE49-F238E27FC236}">
                <a16:creationId xmlns:a16="http://schemas.microsoft.com/office/drawing/2014/main" id="{90E0F5F0-ECC0-C503-5073-AE490A557CA9}"/>
              </a:ext>
            </a:extLst>
          </p:cNvPr>
          <p:cNvCxnSpPr>
            <a:cxnSpLocks/>
            <a:stCxn id="1060" idx="3"/>
            <a:endCxn id="1110" idx="2"/>
          </p:cNvCxnSpPr>
          <p:nvPr/>
        </p:nvCxnSpPr>
        <p:spPr>
          <a:xfrm>
            <a:off x="5800402" y="2905892"/>
            <a:ext cx="5196192" cy="991419"/>
          </a:xfrm>
          <a:prstGeom prst="bentConnector4">
            <a:avLst>
              <a:gd name="adj1" fmla="val 41577"/>
              <a:gd name="adj2" fmla="val 123058"/>
            </a:avLst>
          </a:prstGeom>
          <a:ln w="19050">
            <a:solidFill>
              <a:srgbClr val="3075B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0" name="직선 화살표 연결선 1219">
            <a:extLst>
              <a:ext uri="{FF2B5EF4-FFF2-40B4-BE49-F238E27FC236}">
                <a16:creationId xmlns:a16="http://schemas.microsoft.com/office/drawing/2014/main" id="{3FC0FCD8-EA4C-B0BD-792E-96BCF2708872}"/>
              </a:ext>
            </a:extLst>
          </p:cNvPr>
          <p:cNvCxnSpPr>
            <a:cxnSpLocks/>
            <a:stCxn id="1057" idx="1"/>
          </p:cNvCxnSpPr>
          <p:nvPr/>
        </p:nvCxnSpPr>
        <p:spPr>
          <a:xfrm flipH="1">
            <a:off x="3873438" y="3528656"/>
            <a:ext cx="410680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4" name="직선 화살표 연결선 1223">
            <a:extLst>
              <a:ext uri="{FF2B5EF4-FFF2-40B4-BE49-F238E27FC236}">
                <a16:creationId xmlns:a16="http://schemas.microsoft.com/office/drawing/2014/main" id="{DC41E65F-5EBA-FBDC-4252-97F081AE78C0}"/>
              </a:ext>
            </a:extLst>
          </p:cNvPr>
          <p:cNvCxnSpPr>
            <a:cxnSpLocks/>
            <a:stCxn id="1087" idx="0"/>
            <a:endCxn id="1089" idx="2"/>
          </p:cNvCxnSpPr>
          <p:nvPr/>
        </p:nvCxnSpPr>
        <p:spPr>
          <a:xfrm flipH="1" flipV="1">
            <a:off x="8876179" y="2876768"/>
            <a:ext cx="8040" cy="425857"/>
          </a:xfrm>
          <a:prstGeom prst="straightConnector1">
            <a:avLst/>
          </a:prstGeom>
          <a:ln w="19050">
            <a:solidFill>
              <a:srgbClr val="3075B7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직선 화살표 연결선 1247">
            <a:extLst>
              <a:ext uri="{FF2B5EF4-FFF2-40B4-BE49-F238E27FC236}">
                <a16:creationId xmlns:a16="http://schemas.microsoft.com/office/drawing/2014/main" id="{7E90EF3A-F911-9902-99AE-6E54BF897A0C}"/>
              </a:ext>
            </a:extLst>
          </p:cNvPr>
          <p:cNvCxnSpPr>
            <a:cxnSpLocks/>
            <a:stCxn id="1095" idx="0"/>
            <a:endCxn id="1091" idx="2"/>
          </p:cNvCxnSpPr>
          <p:nvPr/>
        </p:nvCxnSpPr>
        <p:spPr>
          <a:xfrm flipH="1" flipV="1">
            <a:off x="7079527" y="2969827"/>
            <a:ext cx="9" cy="32400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직선 화살표 연결선 1250">
            <a:extLst>
              <a:ext uri="{FF2B5EF4-FFF2-40B4-BE49-F238E27FC236}">
                <a16:creationId xmlns:a16="http://schemas.microsoft.com/office/drawing/2014/main" id="{670EE4CC-8B93-E366-C947-E635A0576003}"/>
              </a:ext>
            </a:extLst>
          </p:cNvPr>
          <p:cNvCxnSpPr>
            <a:cxnSpLocks/>
            <a:stCxn id="1091" idx="0"/>
          </p:cNvCxnSpPr>
          <p:nvPr/>
        </p:nvCxnSpPr>
        <p:spPr>
          <a:xfrm flipV="1">
            <a:off x="7079527" y="2200841"/>
            <a:ext cx="0" cy="340723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직선 화살표 연결선 1253">
            <a:extLst>
              <a:ext uri="{FF2B5EF4-FFF2-40B4-BE49-F238E27FC236}">
                <a16:creationId xmlns:a16="http://schemas.microsoft.com/office/drawing/2014/main" id="{FA121EB5-AEB6-04AB-877D-AF5B35E3E879}"/>
              </a:ext>
            </a:extLst>
          </p:cNvPr>
          <p:cNvCxnSpPr>
            <a:cxnSpLocks/>
          </p:cNvCxnSpPr>
          <p:nvPr/>
        </p:nvCxnSpPr>
        <p:spPr>
          <a:xfrm flipV="1">
            <a:off x="7079527" y="1425663"/>
            <a:ext cx="0" cy="340723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연결선: 꺾임 1254">
            <a:extLst>
              <a:ext uri="{FF2B5EF4-FFF2-40B4-BE49-F238E27FC236}">
                <a16:creationId xmlns:a16="http://schemas.microsoft.com/office/drawing/2014/main" id="{0660CBE3-F00B-AC3C-65CA-422849B920F5}"/>
              </a:ext>
            </a:extLst>
          </p:cNvPr>
          <p:cNvCxnSpPr>
            <a:cxnSpLocks/>
          </p:cNvCxnSpPr>
          <p:nvPr/>
        </p:nvCxnSpPr>
        <p:spPr>
          <a:xfrm>
            <a:off x="7837669" y="2755696"/>
            <a:ext cx="2283554" cy="1577697"/>
          </a:xfrm>
          <a:prstGeom prst="bentConnector3">
            <a:avLst>
              <a:gd name="adj1" fmla="val 11081"/>
            </a:avLst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연결선: 꺾임 1262">
            <a:extLst>
              <a:ext uri="{FF2B5EF4-FFF2-40B4-BE49-F238E27FC236}">
                <a16:creationId xmlns:a16="http://schemas.microsoft.com/office/drawing/2014/main" id="{05D85CE2-CAA5-9C60-1C3A-EAA0D3764952}"/>
              </a:ext>
            </a:extLst>
          </p:cNvPr>
          <p:cNvCxnSpPr>
            <a:cxnSpLocks/>
          </p:cNvCxnSpPr>
          <p:nvPr/>
        </p:nvCxnSpPr>
        <p:spPr>
          <a:xfrm>
            <a:off x="5800402" y="1228699"/>
            <a:ext cx="4136667" cy="3104694"/>
          </a:xfrm>
          <a:prstGeom prst="bentConnector3">
            <a:avLst>
              <a:gd name="adj1" fmla="val 751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2" name="직선 화살표 연결선 1271">
            <a:extLst>
              <a:ext uri="{FF2B5EF4-FFF2-40B4-BE49-F238E27FC236}">
                <a16:creationId xmlns:a16="http://schemas.microsoft.com/office/drawing/2014/main" id="{2153E489-812C-C54A-20B6-52E3416408B4}"/>
              </a:ext>
            </a:extLst>
          </p:cNvPr>
          <p:cNvCxnSpPr>
            <a:cxnSpLocks/>
          </p:cNvCxnSpPr>
          <p:nvPr/>
        </p:nvCxnSpPr>
        <p:spPr>
          <a:xfrm flipV="1">
            <a:off x="10996594" y="2007550"/>
            <a:ext cx="0" cy="468000"/>
          </a:xfrm>
          <a:prstGeom prst="straightConnector1">
            <a:avLst/>
          </a:prstGeom>
          <a:ln w="19050">
            <a:solidFill>
              <a:srgbClr val="3075B7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6" name="직선 화살표 연결선 1275">
            <a:extLst>
              <a:ext uri="{FF2B5EF4-FFF2-40B4-BE49-F238E27FC236}">
                <a16:creationId xmlns:a16="http://schemas.microsoft.com/office/drawing/2014/main" id="{B2D2A7BB-2451-6E4B-66AC-FC11D92BDDC7}"/>
              </a:ext>
            </a:extLst>
          </p:cNvPr>
          <p:cNvCxnSpPr>
            <a:cxnSpLocks/>
            <a:stCxn id="1124" idx="2"/>
            <a:endCxn id="1127" idx="0"/>
          </p:cNvCxnSpPr>
          <p:nvPr/>
        </p:nvCxnSpPr>
        <p:spPr>
          <a:xfrm>
            <a:off x="11077364" y="5343290"/>
            <a:ext cx="0" cy="620875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연결선: 꺾임 1279">
            <a:extLst>
              <a:ext uri="{FF2B5EF4-FFF2-40B4-BE49-F238E27FC236}">
                <a16:creationId xmlns:a16="http://schemas.microsoft.com/office/drawing/2014/main" id="{294FD563-BEA1-76C3-D39A-FC04651C98AF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H="1" flipV="1">
            <a:off x="2239925" y="2271610"/>
            <a:ext cx="7711799" cy="2060933"/>
          </a:xfrm>
          <a:prstGeom prst="bentConnector3">
            <a:avLst>
              <a:gd name="adj1" fmla="val -1778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연결선: 꺾임 1283">
            <a:extLst>
              <a:ext uri="{FF2B5EF4-FFF2-40B4-BE49-F238E27FC236}">
                <a16:creationId xmlns:a16="http://schemas.microsoft.com/office/drawing/2014/main" id="{C4AC8FF9-04E3-93F2-29E0-676D5B497F07}"/>
              </a:ext>
            </a:extLst>
          </p:cNvPr>
          <p:cNvCxnSpPr>
            <a:cxnSpLocks/>
            <a:stCxn id="1127" idx="3"/>
            <a:endCxn id="1110" idx="3"/>
          </p:cNvCxnSpPr>
          <p:nvPr/>
        </p:nvCxnSpPr>
        <p:spPr>
          <a:xfrm flipV="1">
            <a:off x="11835506" y="3191527"/>
            <a:ext cx="36458" cy="2986770"/>
          </a:xfrm>
          <a:prstGeom prst="bentConnector3">
            <a:avLst>
              <a:gd name="adj1" fmla="val 727023"/>
            </a:avLst>
          </a:prstGeom>
          <a:ln w="19050">
            <a:solidFill>
              <a:srgbClr val="3075B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직선 화살표 연결선 1286">
            <a:extLst>
              <a:ext uri="{FF2B5EF4-FFF2-40B4-BE49-F238E27FC236}">
                <a16:creationId xmlns:a16="http://schemas.microsoft.com/office/drawing/2014/main" id="{31F29A3F-E64E-D713-F964-613F8089E71E}"/>
              </a:ext>
            </a:extLst>
          </p:cNvPr>
          <p:cNvCxnSpPr>
            <a:cxnSpLocks/>
          </p:cNvCxnSpPr>
          <p:nvPr/>
        </p:nvCxnSpPr>
        <p:spPr>
          <a:xfrm flipV="1">
            <a:off x="8870274" y="5363759"/>
            <a:ext cx="13954" cy="576000"/>
          </a:xfrm>
          <a:prstGeom prst="straightConnector1">
            <a:avLst/>
          </a:prstGeom>
          <a:ln w="19050">
            <a:solidFill>
              <a:srgbClr val="3075B7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1" name="직선 화살표 연결선 1290">
            <a:extLst>
              <a:ext uri="{FF2B5EF4-FFF2-40B4-BE49-F238E27FC236}">
                <a16:creationId xmlns:a16="http://schemas.microsoft.com/office/drawing/2014/main" id="{2EFD07A2-8A53-7F5F-6715-A90BF14F369C}"/>
              </a:ext>
            </a:extLst>
          </p:cNvPr>
          <p:cNvCxnSpPr>
            <a:cxnSpLocks/>
            <a:stCxn id="1139" idx="3"/>
            <a:endCxn id="1142" idx="1"/>
          </p:cNvCxnSpPr>
          <p:nvPr/>
        </p:nvCxnSpPr>
        <p:spPr>
          <a:xfrm>
            <a:off x="1816660" y="4814777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직선 화살표 연결선 1293">
            <a:extLst>
              <a:ext uri="{FF2B5EF4-FFF2-40B4-BE49-F238E27FC236}">
                <a16:creationId xmlns:a16="http://schemas.microsoft.com/office/drawing/2014/main" id="{FEE2732B-59A5-B8DC-C6E2-1185756895BC}"/>
              </a:ext>
            </a:extLst>
          </p:cNvPr>
          <p:cNvCxnSpPr>
            <a:cxnSpLocks/>
          </p:cNvCxnSpPr>
          <p:nvPr/>
        </p:nvCxnSpPr>
        <p:spPr>
          <a:xfrm>
            <a:off x="3712176" y="4814777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5" name="직선 화살표 연결선 1294">
            <a:extLst>
              <a:ext uri="{FF2B5EF4-FFF2-40B4-BE49-F238E27FC236}">
                <a16:creationId xmlns:a16="http://schemas.microsoft.com/office/drawing/2014/main" id="{3CD3511A-FA67-BB7B-D372-C6F181D6E0A7}"/>
              </a:ext>
            </a:extLst>
          </p:cNvPr>
          <p:cNvCxnSpPr>
            <a:cxnSpLocks/>
          </p:cNvCxnSpPr>
          <p:nvPr/>
        </p:nvCxnSpPr>
        <p:spPr>
          <a:xfrm>
            <a:off x="5595898" y="4814777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6" name="직선 화살표 연결선 1295">
            <a:extLst>
              <a:ext uri="{FF2B5EF4-FFF2-40B4-BE49-F238E27FC236}">
                <a16:creationId xmlns:a16="http://schemas.microsoft.com/office/drawing/2014/main" id="{2159A044-ED4D-38B1-0CF6-FF6EF9AC1139}"/>
              </a:ext>
            </a:extLst>
          </p:cNvPr>
          <p:cNvCxnSpPr>
            <a:cxnSpLocks/>
          </p:cNvCxnSpPr>
          <p:nvPr/>
        </p:nvCxnSpPr>
        <p:spPr>
          <a:xfrm>
            <a:off x="1816660" y="5563946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직선 화살표 연결선 1296">
            <a:extLst>
              <a:ext uri="{FF2B5EF4-FFF2-40B4-BE49-F238E27FC236}">
                <a16:creationId xmlns:a16="http://schemas.microsoft.com/office/drawing/2014/main" id="{709A1E74-F6C5-23FC-B025-3E642F39405F}"/>
              </a:ext>
            </a:extLst>
          </p:cNvPr>
          <p:cNvCxnSpPr>
            <a:cxnSpLocks/>
          </p:cNvCxnSpPr>
          <p:nvPr/>
        </p:nvCxnSpPr>
        <p:spPr>
          <a:xfrm>
            <a:off x="3705631" y="5563946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직선 화살표 연결선 1297">
            <a:extLst>
              <a:ext uri="{FF2B5EF4-FFF2-40B4-BE49-F238E27FC236}">
                <a16:creationId xmlns:a16="http://schemas.microsoft.com/office/drawing/2014/main" id="{0DF4EF48-D43E-E79B-0C5F-9E96C68CA7EB}"/>
              </a:ext>
            </a:extLst>
          </p:cNvPr>
          <p:cNvCxnSpPr>
            <a:cxnSpLocks/>
          </p:cNvCxnSpPr>
          <p:nvPr/>
        </p:nvCxnSpPr>
        <p:spPr>
          <a:xfrm>
            <a:off x="5600093" y="5563946"/>
            <a:ext cx="324951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직선 화살표 연결선 1298">
            <a:extLst>
              <a:ext uri="{FF2B5EF4-FFF2-40B4-BE49-F238E27FC236}">
                <a16:creationId xmlns:a16="http://schemas.microsoft.com/office/drawing/2014/main" id="{EE4ACD82-7A80-5252-823E-7F368834B97F}"/>
              </a:ext>
            </a:extLst>
          </p:cNvPr>
          <p:cNvCxnSpPr>
            <a:cxnSpLocks/>
          </p:cNvCxnSpPr>
          <p:nvPr/>
        </p:nvCxnSpPr>
        <p:spPr>
          <a:xfrm flipH="1">
            <a:off x="6711166" y="5819490"/>
            <a:ext cx="15608" cy="28800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4" name="연결선: 꺾임 1303">
            <a:extLst>
              <a:ext uri="{FF2B5EF4-FFF2-40B4-BE49-F238E27FC236}">
                <a16:creationId xmlns:a16="http://schemas.microsoft.com/office/drawing/2014/main" id="{3A395FAB-3564-CAD2-733D-19039E286002}"/>
              </a:ext>
            </a:extLst>
          </p:cNvPr>
          <p:cNvCxnSpPr>
            <a:cxnSpLocks/>
          </p:cNvCxnSpPr>
          <p:nvPr/>
        </p:nvCxnSpPr>
        <p:spPr>
          <a:xfrm rot="5400000">
            <a:off x="3659998" y="2267069"/>
            <a:ext cx="288000" cy="5832000"/>
          </a:xfrm>
          <a:prstGeom prst="bentConnector3">
            <a:avLst>
              <a:gd name="adj1" fmla="val 38627"/>
            </a:avLst>
          </a:prstGeom>
          <a:ln w="19050">
            <a:solidFill>
              <a:srgbClr val="3075B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2" name="직선 화살표 연결선 1311">
            <a:extLst>
              <a:ext uri="{FF2B5EF4-FFF2-40B4-BE49-F238E27FC236}">
                <a16:creationId xmlns:a16="http://schemas.microsoft.com/office/drawing/2014/main" id="{E836824B-2037-7EE4-60FC-C828703F4FA8}"/>
              </a:ext>
            </a:extLst>
          </p:cNvPr>
          <p:cNvCxnSpPr>
            <a:cxnSpLocks/>
            <a:stCxn id="1129" idx="3"/>
            <a:endCxn id="1167" idx="1"/>
          </p:cNvCxnSpPr>
          <p:nvPr/>
        </p:nvCxnSpPr>
        <p:spPr>
          <a:xfrm>
            <a:off x="7660955" y="5448902"/>
            <a:ext cx="260252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연결선: 꺾임 1314">
            <a:extLst>
              <a:ext uri="{FF2B5EF4-FFF2-40B4-BE49-F238E27FC236}">
                <a16:creationId xmlns:a16="http://schemas.microsoft.com/office/drawing/2014/main" id="{7C042E95-88D9-C65E-05DF-B2AA94D8CEB3}"/>
              </a:ext>
            </a:extLst>
          </p:cNvPr>
          <p:cNvCxnSpPr>
            <a:cxnSpLocks/>
            <a:stCxn id="21" idx="1"/>
            <a:endCxn id="19" idx="1"/>
          </p:cNvCxnSpPr>
          <p:nvPr/>
        </p:nvCxnSpPr>
        <p:spPr>
          <a:xfrm rot="10800000" flipV="1">
            <a:off x="2234882" y="2271610"/>
            <a:ext cx="5045" cy="1042913"/>
          </a:xfrm>
          <a:prstGeom prst="bentConnector3">
            <a:avLst>
              <a:gd name="adj1" fmla="val 2667691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0" name="연결선: 꺾임 1319">
            <a:extLst>
              <a:ext uri="{FF2B5EF4-FFF2-40B4-BE49-F238E27FC236}">
                <a16:creationId xmlns:a16="http://schemas.microsoft.com/office/drawing/2014/main" id="{5F740A8F-BA58-37BE-CE9D-8AAF43D0DA6E}"/>
              </a:ext>
            </a:extLst>
          </p:cNvPr>
          <p:cNvCxnSpPr>
            <a:cxnSpLocks/>
            <a:stCxn id="7" idx="2"/>
            <a:endCxn id="1095" idx="2"/>
          </p:cNvCxnSpPr>
          <p:nvPr/>
        </p:nvCxnSpPr>
        <p:spPr>
          <a:xfrm rot="16200000" flipH="1">
            <a:off x="3900853" y="632899"/>
            <a:ext cx="282926" cy="6074440"/>
          </a:xfrm>
          <a:prstGeom prst="bentConnector3">
            <a:avLst>
              <a:gd name="adj1" fmla="val 173617"/>
            </a:avLst>
          </a:prstGeom>
          <a:ln w="19050">
            <a:solidFill>
              <a:srgbClr val="3075B7"/>
            </a:solidFill>
            <a:headEnd type="stealth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6" name="직선 화살표 연결선 1325">
            <a:extLst>
              <a:ext uri="{FF2B5EF4-FFF2-40B4-BE49-F238E27FC236}">
                <a16:creationId xmlns:a16="http://schemas.microsoft.com/office/drawing/2014/main" id="{F44B67B7-82FB-7D80-FB7E-BA6D8CE2F1D4}"/>
              </a:ext>
            </a:extLst>
          </p:cNvPr>
          <p:cNvCxnSpPr>
            <a:cxnSpLocks/>
            <a:stCxn id="1088" idx="1"/>
            <a:endCxn id="1094" idx="3"/>
          </p:cNvCxnSpPr>
          <p:nvPr/>
        </p:nvCxnSpPr>
        <p:spPr>
          <a:xfrm flipH="1">
            <a:off x="7837669" y="3516757"/>
            <a:ext cx="220849" cy="2778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9" name="직선 화살표 연결선 1328">
            <a:extLst>
              <a:ext uri="{FF2B5EF4-FFF2-40B4-BE49-F238E27FC236}">
                <a16:creationId xmlns:a16="http://schemas.microsoft.com/office/drawing/2014/main" id="{9A1FBD34-576F-8472-8EFD-08D7E3160BFA}"/>
              </a:ext>
            </a:extLst>
          </p:cNvPr>
          <p:cNvCxnSpPr>
            <a:cxnSpLocks/>
            <a:stCxn id="1167" idx="3"/>
            <a:endCxn id="1121" idx="1"/>
          </p:cNvCxnSpPr>
          <p:nvPr/>
        </p:nvCxnSpPr>
        <p:spPr>
          <a:xfrm>
            <a:off x="9833490" y="5448902"/>
            <a:ext cx="287733" cy="0"/>
          </a:xfrm>
          <a:prstGeom prst="straightConnector1">
            <a:avLst/>
          </a:prstGeom>
          <a:ln w="19050">
            <a:solidFill>
              <a:srgbClr val="3075B7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연결선: 꺾임 1333">
            <a:extLst>
              <a:ext uri="{FF2B5EF4-FFF2-40B4-BE49-F238E27FC236}">
                <a16:creationId xmlns:a16="http://schemas.microsoft.com/office/drawing/2014/main" id="{9D21A350-F153-35FD-D966-3F2F8D2D2924}"/>
              </a:ext>
            </a:extLst>
          </p:cNvPr>
          <p:cNvCxnSpPr>
            <a:cxnSpLocks/>
            <a:endCxn id="1129" idx="0"/>
          </p:cNvCxnSpPr>
          <p:nvPr/>
        </p:nvCxnSpPr>
        <p:spPr>
          <a:xfrm rot="10800000" flipV="1">
            <a:off x="3895341" y="2589906"/>
            <a:ext cx="2428834" cy="1556578"/>
          </a:xfrm>
          <a:prstGeom prst="bentConnector2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04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083949" y="456284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LoginActivity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5CA04-0E13-4897-BA83-005ABEAAD9C1}"/>
              </a:ext>
            </a:extLst>
          </p:cNvPr>
          <p:cNvSpPr txBox="1"/>
          <p:nvPr/>
        </p:nvSpPr>
        <p:spPr>
          <a:xfrm>
            <a:off x="5547189" y="456284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MainActivity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0022A-0360-42B3-9B4D-4EBBCCD10CC9}"/>
              </a:ext>
            </a:extLst>
          </p:cNvPr>
          <p:cNvSpPr txBox="1"/>
          <p:nvPr/>
        </p:nvSpPr>
        <p:spPr>
          <a:xfrm>
            <a:off x="9010429" y="456284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SignupActivity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714EFD-B006-DA48-48F6-606739917D71}"/>
              </a:ext>
            </a:extLst>
          </p:cNvPr>
          <p:cNvGrpSpPr/>
          <p:nvPr/>
        </p:nvGrpSpPr>
        <p:grpSpPr>
          <a:xfrm>
            <a:off x="4785794" y="908198"/>
            <a:ext cx="2620412" cy="5353894"/>
            <a:chOff x="1581198" y="895094"/>
            <a:chExt cx="2103122" cy="429699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4E7C30D-F842-60B8-BD5B-F8BDD6D2B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" r="1216"/>
            <a:stretch/>
          </p:blipFill>
          <p:spPr>
            <a:xfrm>
              <a:off x="1723062" y="984659"/>
              <a:ext cx="1819394" cy="3998822"/>
            </a:xfrm>
            <a:custGeom>
              <a:avLst/>
              <a:gdLst>
                <a:gd name="connsiteX0" fmla="*/ 81145 w 1819394"/>
                <a:gd name="connsiteY0" fmla="*/ 0 h 4117865"/>
                <a:gd name="connsiteX1" fmla="*/ 1738249 w 1819394"/>
                <a:gd name="connsiteY1" fmla="*/ 0 h 4117865"/>
                <a:gd name="connsiteX2" fmla="*/ 1819394 w 1819394"/>
                <a:gd name="connsiteY2" fmla="*/ 81145 h 4117865"/>
                <a:gd name="connsiteX3" fmla="*/ 1819394 w 1819394"/>
                <a:gd name="connsiteY3" fmla="*/ 4036720 h 4117865"/>
                <a:gd name="connsiteX4" fmla="*/ 1738249 w 1819394"/>
                <a:gd name="connsiteY4" fmla="*/ 4117865 h 4117865"/>
                <a:gd name="connsiteX5" fmla="*/ 81145 w 1819394"/>
                <a:gd name="connsiteY5" fmla="*/ 4117865 h 4117865"/>
                <a:gd name="connsiteX6" fmla="*/ 0 w 1819394"/>
                <a:gd name="connsiteY6" fmla="*/ 4036720 h 4117865"/>
                <a:gd name="connsiteX7" fmla="*/ 0 w 1819394"/>
                <a:gd name="connsiteY7" fmla="*/ 81145 h 4117865"/>
                <a:gd name="connsiteX8" fmla="*/ 81145 w 1819394"/>
                <a:gd name="connsiteY8" fmla="*/ 0 h 4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394" h="4117865">
                  <a:moveTo>
                    <a:pt x="81145" y="0"/>
                  </a:moveTo>
                  <a:lnTo>
                    <a:pt x="1738249" y="0"/>
                  </a:lnTo>
                  <a:cubicBezTo>
                    <a:pt x="1783064" y="0"/>
                    <a:pt x="1819394" y="36330"/>
                    <a:pt x="1819394" y="81145"/>
                  </a:cubicBezTo>
                  <a:lnTo>
                    <a:pt x="1819394" y="4036720"/>
                  </a:lnTo>
                  <a:cubicBezTo>
                    <a:pt x="1819394" y="4081535"/>
                    <a:pt x="1783064" y="4117865"/>
                    <a:pt x="1738249" y="4117865"/>
                  </a:cubicBezTo>
                  <a:lnTo>
                    <a:pt x="81145" y="4117865"/>
                  </a:lnTo>
                  <a:cubicBezTo>
                    <a:pt x="36330" y="4117865"/>
                    <a:pt x="0" y="4081535"/>
                    <a:pt x="0" y="4036720"/>
                  </a:cubicBezTo>
                  <a:lnTo>
                    <a:pt x="0" y="81145"/>
                  </a:lnTo>
                  <a:cubicBezTo>
                    <a:pt x="0" y="36330"/>
                    <a:pt x="36330" y="0"/>
                    <a:pt x="81145" y="0"/>
                  </a:cubicBezTo>
                  <a:close/>
                </a:path>
              </a:pathLst>
            </a:cu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그림 37" descr="텍스트, 전자기기, iPod, 다른이(가) 표시된 사진&#10;&#10;자동 생성된 설명">
              <a:extLst>
                <a:ext uri="{FF2B5EF4-FFF2-40B4-BE49-F238E27FC236}">
                  <a16:creationId xmlns:a16="http://schemas.microsoft.com/office/drawing/2014/main" id="{20AD2B18-B9C8-388D-95DE-BE7B200C5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" t="7533" r="54659" b="7563"/>
            <a:stretch/>
          </p:blipFill>
          <p:spPr>
            <a:xfrm>
              <a:off x="1581198" y="895094"/>
              <a:ext cx="2103122" cy="4296993"/>
            </a:xfrm>
            <a:prstGeom prst="rect">
              <a:avLst/>
            </a:prstGeom>
            <a:effectLst/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E89AB0-E875-4704-5DEB-574DFFCB962E}"/>
              </a:ext>
            </a:extLst>
          </p:cNvPr>
          <p:cNvGrpSpPr/>
          <p:nvPr/>
        </p:nvGrpSpPr>
        <p:grpSpPr>
          <a:xfrm>
            <a:off x="4785794" y="908198"/>
            <a:ext cx="2620412" cy="5353894"/>
            <a:chOff x="8507678" y="895094"/>
            <a:chExt cx="2103122" cy="429699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A7C6F45-20F9-A9F4-392F-EE5CA238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" r="1216"/>
            <a:stretch/>
          </p:blipFill>
          <p:spPr>
            <a:xfrm>
              <a:off x="8649542" y="984659"/>
              <a:ext cx="1819394" cy="3998822"/>
            </a:xfrm>
            <a:custGeom>
              <a:avLst/>
              <a:gdLst>
                <a:gd name="connsiteX0" fmla="*/ 81145 w 1819394"/>
                <a:gd name="connsiteY0" fmla="*/ 0 h 4117865"/>
                <a:gd name="connsiteX1" fmla="*/ 1738249 w 1819394"/>
                <a:gd name="connsiteY1" fmla="*/ 0 h 4117865"/>
                <a:gd name="connsiteX2" fmla="*/ 1819394 w 1819394"/>
                <a:gd name="connsiteY2" fmla="*/ 81145 h 4117865"/>
                <a:gd name="connsiteX3" fmla="*/ 1819394 w 1819394"/>
                <a:gd name="connsiteY3" fmla="*/ 4036720 h 4117865"/>
                <a:gd name="connsiteX4" fmla="*/ 1738249 w 1819394"/>
                <a:gd name="connsiteY4" fmla="*/ 4117865 h 4117865"/>
                <a:gd name="connsiteX5" fmla="*/ 81145 w 1819394"/>
                <a:gd name="connsiteY5" fmla="*/ 4117865 h 4117865"/>
                <a:gd name="connsiteX6" fmla="*/ 0 w 1819394"/>
                <a:gd name="connsiteY6" fmla="*/ 4036720 h 4117865"/>
                <a:gd name="connsiteX7" fmla="*/ 0 w 1819394"/>
                <a:gd name="connsiteY7" fmla="*/ 81145 h 4117865"/>
                <a:gd name="connsiteX8" fmla="*/ 81145 w 1819394"/>
                <a:gd name="connsiteY8" fmla="*/ 0 h 4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394" h="4117865">
                  <a:moveTo>
                    <a:pt x="81145" y="0"/>
                  </a:moveTo>
                  <a:lnTo>
                    <a:pt x="1738249" y="0"/>
                  </a:lnTo>
                  <a:cubicBezTo>
                    <a:pt x="1783064" y="0"/>
                    <a:pt x="1819394" y="36330"/>
                    <a:pt x="1819394" y="81145"/>
                  </a:cubicBezTo>
                  <a:lnTo>
                    <a:pt x="1819394" y="4036720"/>
                  </a:lnTo>
                  <a:cubicBezTo>
                    <a:pt x="1819394" y="4081535"/>
                    <a:pt x="1783064" y="4117865"/>
                    <a:pt x="1738249" y="4117865"/>
                  </a:cubicBezTo>
                  <a:lnTo>
                    <a:pt x="81145" y="4117865"/>
                  </a:lnTo>
                  <a:cubicBezTo>
                    <a:pt x="36330" y="4117865"/>
                    <a:pt x="0" y="4081535"/>
                    <a:pt x="0" y="4036720"/>
                  </a:cubicBezTo>
                  <a:lnTo>
                    <a:pt x="0" y="81145"/>
                  </a:lnTo>
                  <a:cubicBezTo>
                    <a:pt x="0" y="36330"/>
                    <a:pt x="36330" y="0"/>
                    <a:pt x="81145" y="0"/>
                  </a:cubicBezTo>
                  <a:close/>
                </a:path>
              </a:pathLst>
            </a:cu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 descr="텍스트, 전자기기, iPod, 다른이(가) 표시된 사진&#10;&#10;자동 생성된 설명">
              <a:extLst>
                <a:ext uri="{FF2B5EF4-FFF2-40B4-BE49-F238E27FC236}">
                  <a16:creationId xmlns:a16="http://schemas.microsoft.com/office/drawing/2014/main" id="{7718E370-3ABA-9E58-4417-AB9135CF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" t="7533" r="54659" b="7563"/>
            <a:stretch/>
          </p:blipFill>
          <p:spPr>
            <a:xfrm>
              <a:off x="8507678" y="895094"/>
              <a:ext cx="2103122" cy="4296993"/>
            </a:xfrm>
            <a:prstGeom prst="rect">
              <a:avLst/>
            </a:prstGeom>
            <a:effectLst/>
          </p:spPr>
        </p:pic>
      </p:grpSp>
      <p:pic>
        <p:nvPicPr>
          <p:cNvPr id="5" name="KakaoTalk_20221209_050256786">
            <a:hlinkClick r:id="" action="ppaction://media"/>
            <a:extLst>
              <a:ext uri="{FF2B5EF4-FFF2-40B4-BE49-F238E27FC236}">
                <a16:creationId xmlns:a16="http://schemas.microsoft.com/office/drawing/2014/main" id="{E7C03D94-57BA-3D8D-CADB-43C47CDF1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0109" y="1003361"/>
            <a:ext cx="2527106" cy="5678993"/>
          </a:xfrm>
          <a:prstGeom prst="rect">
            <a:avLst/>
          </a:prstGeom>
        </p:spPr>
      </p:pic>
      <p:pic>
        <p:nvPicPr>
          <p:cNvPr id="6" name="그림 5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40CE3043-BB82-4737-EB0D-F0092DE63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4652841" y="855823"/>
            <a:ext cx="2941738" cy="60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2931 0.056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61" y="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29557 0.056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9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876108" cy="39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Search new device and view</a:t>
            </a:r>
            <a:endParaRPr lang="ko-KR" altLang="en-US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3895618" cy="10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Receive ECG data for 7seconds and</a:t>
            </a:r>
          </a:p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If you press the changed graph button</a:t>
            </a:r>
          </a:p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show ECG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2282676" cy="54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Search Button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2365391" cy="54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Receive Button</a:t>
            </a:r>
            <a:endParaRPr lang="ko-KR" altLang="en-US" sz="24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>
            <a:cxnSpLocks/>
          </p:cNvCxnSpPr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0DC9C8-A2D9-829F-A2EF-A1FBABB31739}"/>
              </a:ext>
            </a:extLst>
          </p:cNvPr>
          <p:cNvGrpSpPr/>
          <p:nvPr/>
        </p:nvGrpSpPr>
        <p:grpSpPr>
          <a:xfrm>
            <a:off x="4785792" y="1020513"/>
            <a:ext cx="2620411" cy="5353894"/>
            <a:chOff x="4785792" y="1020513"/>
            <a:chExt cx="2620411" cy="53538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370FB3-A3F6-5EBF-D69B-FF1E98220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" r="1216"/>
            <a:stretch/>
          </p:blipFill>
          <p:spPr>
            <a:xfrm>
              <a:off x="4962548" y="1132108"/>
              <a:ext cx="2266897" cy="4982384"/>
            </a:xfrm>
            <a:custGeom>
              <a:avLst/>
              <a:gdLst>
                <a:gd name="connsiteX0" fmla="*/ 81145 w 1819394"/>
                <a:gd name="connsiteY0" fmla="*/ 0 h 4117865"/>
                <a:gd name="connsiteX1" fmla="*/ 1738249 w 1819394"/>
                <a:gd name="connsiteY1" fmla="*/ 0 h 4117865"/>
                <a:gd name="connsiteX2" fmla="*/ 1819394 w 1819394"/>
                <a:gd name="connsiteY2" fmla="*/ 81145 h 4117865"/>
                <a:gd name="connsiteX3" fmla="*/ 1819394 w 1819394"/>
                <a:gd name="connsiteY3" fmla="*/ 4036720 h 4117865"/>
                <a:gd name="connsiteX4" fmla="*/ 1738249 w 1819394"/>
                <a:gd name="connsiteY4" fmla="*/ 4117865 h 4117865"/>
                <a:gd name="connsiteX5" fmla="*/ 81145 w 1819394"/>
                <a:gd name="connsiteY5" fmla="*/ 4117865 h 4117865"/>
                <a:gd name="connsiteX6" fmla="*/ 0 w 1819394"/>
                <a:gd name="connsiteY6" fmla="*/ 4036720 h 4117865"/>
                <a:gd name="connsiteX7" fmla="*/ 0 w 1819394"/>
                <a:gd name="connsiteY7" fmla="*/ 81145 h 4117865"/>
                <a:gd name="connsiteX8" fmla="*/ 81145 w 1819394"/>
                <a:gd name="connsiteY8" fmla="*/ 0 h 4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394" h="4117865">
                  <a:moveTo>
                    <a:pt x="81145" y="0"/>
                  </a:moveTo>
                  <a:lnTo>
                    <a:pt x="1738249" y="0"/>
                  </a:lnTo>
                  <a:cubicBezTo>
                    <a:pt x="1783064" y="0"/>
                    <a:pt x="1819394" y="36330"/>
                    <a:pt x="1819394" y="81145"/>
                  </a:cubicBezTo>
                  <a:lnTo>
                    <a:pt x="1819394" y="4036720"/>
                  </a:lnTo>
                  <a:cubicBezTo>
                    <a:pt x="1819394" y="4081535"/>
                    <a:pt x="1783064" y="4117865"/>
                    <a:pt x="1738249" y="4117865"/>
                  </a:cubicBezTo>
                  <a:lnTo>
                    <a:pt x="81145" y="4117865"/>
                  </a:lnTo>
                  <a:cubicBezTo>
                    <a:pt x="36330" y="4117865"/>
                    <a:pt x="0" y="4081535"/>
                    <a:pt x="0" y="4036720"/>
                  </a:cubicBezTo>
                  <a:lnTo>
                    <a:pt x="0" y="81145"/>
                  </a:lnTo>
                  <a:cubicBezTo>
                    <a:pt x="0" y="36330"/>
                    <a:pt x="36330" y="0"/>
                    <a:pt x="81145" y="0"/>
                  </a:cubicBezTo>
                  <a:close/>
                </a:path>
              </a:pathLst>
            </a:cu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 descr="텍스트, 전자기기, iPod, 다른이(가) 표시된 사진&#10;&#10;자동 생성된 설명">
              <a:extLst>
                <a:ext uri="{FF2B5EF4-FFF2-40B4-BE49-F238E27FC236}">
                  <a16:creationId xmlns:a16="http://schemas.microsoft.com/office/drawing/2014/main" id="{80034A47-16B7-7160-9CEE-BF38DFCBC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" t="7533" r="54659" b="7563"/>
            <a:stretch/>
          </p:blipFill>
          <p:spPr>
            <a:xfrm>
              <a:off x="4785792" y="1020513"/>
              <a:ext cx="2620411" cy="5353894"/>
            </a:xfrm>
            <a:prstGeom prst="rect">
              <a:avLst/>
            </a:prstGeom>
            <a:effectLst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1218090" y="2257651"/>
            <a:ext cx="3111749" cy="10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If Bluetooth Switch is checked</a:t>
            </a:r>
          </a:p>
          <a:p>
            <a:pPr algn="r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turn on Bluetooth and</a:t>
            </a:r>
          </a:p>
          <a:p>
            <a:pPr algn="r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discovered the paired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208198" y="4376205"/>
            <a:ext cx="4121641" cy="711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The graph is output as received data,</a:t>
            </a:r>
          </a:p>
          <a:p>
            <a:pPr algn="r">
              <a:lnSpc>
                <a:spcPct val="130000"/>
              </a:lnSpc>
            </a:pPr>
            <a:r>
              <a:rPr lang="en-US" altLang="ko-KR" sz="1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and the calculated data is output as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1672380" y="1811866"/>
            <a:ext cx="2657459" cy="54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Bluetooth Switch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606063" y="3959498"/>
            <a:ext cx="3723776" cy="54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Graph and ECG Info Text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>
            <a:cxnSpLocks/>
          </p:cNvCxnSpPr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26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11" grpId="0"/>
      <p:bldP spid="12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679499" y="-4"/>
            <a:ext cx="6302455" cy="6857999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40396" y="774833"/>
            <a:ext cx="4196983" cy="1090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Arduino and Android</a:t>
            </a:r>
          </a:p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Bluetooth Connection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40396" y="1964218"/>
            <a:ext cx="5124265" cy="295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In Arduino 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Connect HC-06</a:t>
            </a:r>
          </a:p>
          <a:p>
            <a:pPr>
              <a:lnSpc>
                <a:spcPct val="130000"/>
              </a:lnSpc>
            </a:pP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In Android: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210 공중전화 L" panose="02020603020101020101" pitchFamily="18" charset="-127"/>
                <a:ea typeface="210 공중전화 L" panose="02020603020101020101" pitchFamily="18" charset="-127"/>
              </a:rPr>
              <a:t>Bluetooth permission setting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210 공중전화 L" panose="02020603020101020101" pitchFamily="18" charset="-127"/>
                <a:ea typeface="210 공중전화 L" panose="02020603020101020101" pitchFamily="18" charset="-127"/>
              </a:rPr>
              <a:t>Scan paired or unpaired peripheral Bluetooth devices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210 공중전화 L" panose="02020603020101020101" pitchFamily="18" charset="-127"/>
                <a:ea typeface="210 공중전화 L" panose="02020603020101020101" pitchFamily="18" charset="-127"/>
              </a:rPr>
              <a:t>Connect to other Bluetooth devices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210 공중전화 L" panose="02020603020101020101" pitchFamily="18" charset="-127"/>
                <a:ea typeface="210 공중전화 L" panose="02020603020101020101" pitchFamily="18" charset="-127"/>
              </a:rPr>
              <a:t>Transferring data between devices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779411" y="5197380"/>
            <a:ext cx="13535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7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BBD055-BBE7-1C44-2DF7-AB78D1EEFCB7}"/>
              </a:ext>
            </a:extLst>
          </p:cNvPr>
          <p:cNvGrpSpPr/>
          <p:nvPr/>
        </p:nvGrpSpPr>
        <p:grpSpPr>
          <a:xfrm>
            <a:off x="5851183" y="774833"/>
            <a:ext cx="5959085" cy="2363132"/>
            <a:chOff x="3927085" y="1664038"/>
            <a:chExt cx="7346657" cy="2913387"/>
          </a:xfrm>
        </p:grpSpPr>
        <p:pic>
          <p:nvPicPr>
            <p:cNvPr id="25" name="_x204017224">
              <a:extLst>
                <a:ext uri="{FF2B5EF4-FFF2-40B4-BE49-F238E27FC236}">
                  <a16:creationId xmlns:a16="http://schemas.microsoft.com/office/drawing/2014/main" id="{9E9844B3-F8AB-C472-9845-545F11E46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" t="992" r="1523" b="3290"/>
            <a:stretch>
              <a:fillRect/>
            </a:stretch>
          </p:blipFill>
          <p:spPr bwMode="auto">
            <a:xfrm>
              <a:off x="3927085" y="1664038"/>
              <a:ext cx="7346657" cy="2913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56F84A1-2CEC-A438-57AE-D3ED9F2B61DD}"/>
                </a:ext>
              </a:extLst>
            </p:cNvPr>
            <p:cNvCxnSpPr/>
            <p:nvPr/>
          </p:nvCxnSpPr>
          <p:spPr>
            <a:xfrm flipV="1">
              <a:off x="4465320" y="2433320"/>
              <a:ext cx="0" cy="309880"/>
            </a:xfrm>
            <a:prstGeom prst="line">
              <a:avLst/>
            </a:prstGeom>
            <a:ln w="34925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02F877-6188-E04B-B0CF-87A60AAB74A7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20" y="2423160"/>
              <a:ext cx="1971108" cy="0"/>
            </a:xfrm>
            <a:prstGeom prst="line">
              <a:avLst/>
            </a:prstGeom>
            <a:ln w="34925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FD52420-CF41-05CD-8791-D3650D5ACB2A}"/>
                </a:ext>
              </a:extLst>
            </p:cNvPr>
            <p:cNvCxnSpPr/>
            <p:nvPr/>
          </p:nvCxnSpPr>
          <p:spPr>
            <a:xfrm>
              <a:off x="6436428" y="2433320"/>
              <a:ext cx="0" cy="899160"/>
            </a:xfrm>
            <a:prstGeom prst="line">
              <a:avLst/>
            </a:prstGeom>
            <a:ln w="34925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B05D35D-78A7-0361-AB55-5E53DF717CD6}"/>
                </a:ext>
              </a:extLst>
            </p:cNvPr>
            <p:cNvCxnSpPr/>
            <p:nvPr/>
          </p:nvCxnSpPr>
          <p:spPr>
            <a:xfrm>
              <a:off x="6436428" y="3332480"/>
              <a:ext cx="228532" cy="0"/>
            </a:xfrm>
            <a:prstGeom prst="line">
              <a:avLst/>
            </a:prstGeom>
            <a:ln w="349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20D2498-DE41-CBD6-2BC7-63E96CF22D06}"/>
                </a:ext>
              </a:extLst>
            </p:cNvPr>
            <p:cNvCxnSpPr/>
            <p:nvPr/>
          </p:nvCxnSpPr>
          <p:spPr>
            <a:xfrm flipV="1">
              <a:off x="4632960" y="2296160"/>
              <a:ext cx="0" cy="447040"/>
            </a:xfrm>
            <a:prstGeom prst="line">
              <a:avLst/>
            </a:prstGeom>
            <a:ln w="349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A68A97-5BDC-F7B0-3B79-EA34FF75C18E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2291080"/>
              <a:ext cx="1624827" cy="0"/>
            </a:xfrm>
            <a:prstGeom prst="line">
              <a:avLst/>
            </a:prstGeom>
            <a:ln w="349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48AFE18-C89E-8805-4E84-96D5F80A7EF7}"/>
                </a:ext>
              </a:extLst>
            </p:cNvPr>
            <p:cNvCxnSpPr/>
            <p:nvPr/>
          </p:nvCxnSpPr>
          <p:spPr>
            <a:xfrm>
              <a:off x="6257787" y="2296160"/>
              <a:ext cx="0" cy="1244970"/>
            </a:xfrm>
            <a:prstGeom prst="line">
              <a:avLst/>
            </a:prstGeom>
            <a:ln w="349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085B47F-BE2A-190A-007C-E82B1CE41A5B}"/>
                </a:ext>
              </a:extLst>
            </p:cNvPr>
            <p:cNvCxnSpPr/>
            <p:nvPr/>
          </p:nvCxnSpPr>
          <p:spPr>
            <a:xfrm>
              <a:off x="6257787" y="3541130"/>
              <a:ext cx="407173" cy="0"/>
            </a:xfrm>
            <a:prstGeom prst="line">
              <a:avLst/>
            </a:prstGeom>
            <a:ln w="349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66D998E-7546-84A7-9836-3316368BB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1" b="63695"/>
          <a:stretch/>
        </p:blipFill>
        <p:spPr>
          <a:xfrm>
            <a:off x="5851183" y="3307206"/>
            <a:ext cx="5959085" cy="32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C085F2-EF10-45CB-CE7C-C92BAB50F584}"/>
              </a:ext>
            </a:extLst>
          </p:cNvPr>
          <p:cNvSpPr/>
          <p:nvPr/>
        </p:nvSpPr>
        <p:spPr>
          <a:xfrm>
            <a:off x="479425" y="6857995"/>
            <a:ext cx="11738316" cy="3429000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6704244" y="774833"/>
            <a:ext cx="3925113" cy="1090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Arduino and Android</a:t>
            </a:r>
          </a:p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9166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Getting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704244" y="1964218"/>
            <a:ext cx="5124265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In Arduino 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If receive button click is true, enter data and send (string data type)</a:t>
            </a:r>
          </a:p>
          <a:p>
            <a:pPr>
              <a:lnSpc>
                <a:spcPct val="130000"/>
              </a:lnSpc>
            </a:pP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In Android: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Order Arduino to start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Converting string to int array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Creating graph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11723350" y="0"/>
            <a:ext cx="479425" cy="6857999"/>
          </a:xfrm>
          <a:prstGeom prst="rect">
            <a:avLst/>
          </a:prstGeom>
          <a:solidFill>
            <a:srgbClr val="FF9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743259" y="5197380"/>
            <a:ext cx="29097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7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Graph</a:t>
            </a: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EDBE6B65-BC75-01EB-6008-F8C47009339F}"/>
              </a:ext>
            </a:extLst>
          </p:cNvPr>
          <p:cNvSpPr/>
          <p:nvPr/>
        </p:nvSpPr>
        <p:spPr>
          <a:xfrm>
            <a:off x="10045015" y="3727924"/>
            <a:ext cx="195798" cy="422435"/>
          </a:xfrm>
          <a:prstGeom prst="rightBrace">
            <a:avLst>
              <a:gd name="adj1" fmla="val 27779"/>
              <a:gd name="adj2" fmla="val 50000"/>
            </a:avLst>
          </a:prstGeom>
          <a:ln w="9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6DF73-94A6-4422-6346-E6CBA4D6A559}"/>
              </a:ext>
            </a:extLst>
          </p:cNvPr>
          <p:cNvSpPr txBox="1"/>
          <p:nvPr/>
        </p:nvSpPr>
        <p:spPr>
          <a:xfrm>
            <a:off x="10265183" y="3550764"/>
            <a:ext cx="1381690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Connected</a:t>
            </a:r>
          </a:p>
          <a:p>
            <a:pPr algn="ctr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Tread</a:t>
            </a:r>
          </a:p>
          <a:p>
            <a:pPr algn="ctr">
              <a:lnSpc>
                <a:spcPct val="130000"/>
              </a:lnSpc>
            </a:pPr>
            <a:r>
              <a:rPr lang="en-US" altLang="ko-KR" sz="16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공중전화 L" panose="02020603020101020101" pitchFamily="18" charset="-127"/>
                <a:ea typeface="210 공중전화 L" panose="02020603020101020101" pitchFamily="18" charset="-127"/>
              </a:rPr>
              <a:t>GraphTread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공중전화 L" panose="02020603020101020101" pitchFamily="18" charset="-127"/>
              <a:ea typeface="210 공중전화 L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4867EB-E3BB-CDD0-5E74-9B328C7B3AB2}"/>
              </a:ext>
            </a:extLst>
          </p:cNvPr>
          <p:cNvCxnSpPr>
            <a:cxnSpLocks/>
          </p:cNvCxnSpPr>
          <p:nvPr/>
        </p:nvCxnSpPr>
        <p:spPr>
          <a:xfrm>
            <a:off x="10045015" y="4399188"/>
            <a:ext cx="192272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9DDA35-39E6-C558-69A8-9DA2E60B341F}"/>
              </a:ext>
            </a:extLst>
          </p:cNvPr>
          <p:cNvSpPr/>
          <p:nvPr/>
        </p:nvSpPr>
        <p:spPr>
          <a:xfrm flipV="1">
            <a:off x="220153" y="-4"/>
            <a:ext cx="6302455" cy="6857999"/>
          </a:xfrm>
          <a:prstGeom prst="rect">
            <a:avLst/>
          </a:prstGeom>
          <a:solidFill>
            <a:srgbClr val="F0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21209_050045783">
            <a:hlinkClick r:id="" action="ppaction://media"/>
            <a:extLst>
              <a:ext uri="{FF2B5EF4-FFF2-40B4-BE49-F238E27FC236}">
                <a16:creationId xmlns:a16="http://schemas.microsoft.com/office/drawing/2014/main" id="{931F349F-FC79-BF0A-DE32-10D996ABF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3930" y="401782"/>
            <a:ext cx="2888519" cy="6195426"/>
          </a:xfrm>
          <a:prstGeom prst="rect">
            <a:avLst/>
          </a:prstGeom>
        </p:spPr>
      </p:pic>
      <p:pic>
        <p:nvPicPr>
          <p:cNvPr id="3" name="그림 2" descr="텍스트, 전자기기, iPod, 다른이(가) 표시된 사진&#10;&#10;자동 생성된 설명">
            <a:extLst>
              <a:ext uri="{FF2B5EF4-FFF2-40B4-BE49-F238E27FC236}">
                <a16:creationId xmlns:a16="http://schemas.microsoft.com/office/drawing/2014/main" id="{D7B2F333-75DE-068A-D38D-17E6B44AD8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7533" r="54659" b="7563"/>
          <a:stretch/>
        </p:blipFill>
        <p:spPr>
          <a:xfrm>
            <a:off x="1942294" y="260793"/>
            <a:ext cx="3220488" cy="65799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4004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829</Words>
  <Application>Microsoft Office PowerPoint</Application>
  <PresentationFormat>와이드스크린</PresentationFormat>
  <Paragraphs>261</Paragraphs>
  <Slides>27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210 공중전화 R</vt:lpstr>
      <vt:lpstr>Arial</vt:lpstr>
      <vt:lpstr>맑은 고딕</vt:lpstr>
      <vt:lpstr>210 공중전화 B</vt:lpstr>
      <vt:lpstr>210 공중전화 L</vt:lpstr>
      <vt:lpstr>Wingdings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보경</dc:creator>
  <cp:lastModifiedBy>손 보경</cp:lastModifiedBy>
  <cp:revision>20</cp:revision>
  <dcterms:created xsi:type="dcterms:W3CDTF">2022-12-02T08:13:30Z</dcterms:created>
  <dcterms:modified xsi:type="dcterms:W3CDTF">2022-12-09T00:48:56Z</dcterms:modified>
</cp:coreProperties>
</file>